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91A434-43E3-4DAC-AF01-ABB1C92B34FC}">
  <a:tblStyle styleId="{B191A434-43E3-4DAC-AF01-ABB1C92B34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{B191A434-43E3-4DAC-AF01-ABB1C92B34FC}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