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BF4689-E7FD-46C1-81C7-28EC6F53C0F0}">
  <a:tblStyle styleId="{55BF4689-E7FD-46C1-81C7-28EC6F53C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{55BF4689-E7FD-46C1-81C7-28EC6F53C0F0}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