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F2A38C-6A74-4321-BA78-12C26146B7FD}">
  <a:tblStyle styleId="{D6F2A38C-6A74-4321-BA78-12C26146B7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{D6F2A38C-6A74-4321-BA78-12C26146B7FD}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{D6F2A38C-6A74-4321-BA78-12C26146B7FD}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{D6F2A38C-6A74-4321-BA78-12C26146B7FD}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{D6F2A38C-6A74-4321-BA78-12C26146B7FD}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{D6F2A38C-6A74-4321-BA78-12C26146B7FD}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{D6F2A38C-6A74-4321-BA78-12C26146B7FD}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{D6F2A38C-6A74-4321-BA78-12C26146B7FD}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{D6F2A38C-6A74-4321-BA78-12C26146B7FD}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