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9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0ffc8d0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0ffc8d0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work through the solutions.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go back and forth between pgAdmin and the Google Doc with the questions.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