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3C49FB-3593-4A1C-A7EC-5555FFC70DBB}">
  <a:tblStyle styleId="{043C49FB-3593-4A1C-A7EC-5555FFC70D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{043C49FB-3593-4A1C-A7EC-5555FFC70DBB}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{043C49FB-3593-4A1C-A7EC-5555FFC70DBB}</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{043C49FB-3593-4A1C-A7EC-5555FFC70DBB}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{043C49FB-3593-4A1C-A7EC-5555FFC70DBB}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{043C49FB-3593-4A1C-A7EC-5555FFC70DBB}</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{043C49FB-3593-4A1C-A7EC-5555FFC70DBB}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{043C49FB-3593-4A1C-A7EC-5555FFC70DBB}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{043C49FB-3593-4A1C-A7EC-5555FFC70DBB}</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{043C49FB-3593-4A1C-A7EC-5555FFC70DBB}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{043C49FB-3593-4A1C-A7EC-5555FFC70DBB}</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{043C49FB-3593-4A1C-A7EC-5555FFC70DBB}</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{043C49FB-3593-4A1C-A7EC-5555FFC70DBB}</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