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8288000" cy="10288270"/>
  <p:notesSz cx="6858000" cy="9144000"/>
  <p:embeddedFontLst>
    <p:embeddedFont>
      <p:font typeface="Oswald"/>
      <p:regular r:id="rId9"/>
    </p:embeddedFont>
    <p:embeddedFont>
      <p:font typeface="Average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700558" y="5711753"/>
            <a:ext cx="887178" cy="211301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342516" y="1981947"/>
            <a:ext cx="15603000" cy="3460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1342500" y="6350863"/>
            <a:ext cx="15603000" cy="1585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21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623400" y="2510989"/>
            <a:ext cx="17041200" cy="3781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1pPr>
            <a:lvl2pPr lvl="1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2pPr>
            <a:lvl3pPr lvl="2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3pPr>
            <a:lvl4pPr lvl="3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4pPr>
            <a:lvl5pPr lvl="4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5pPr>
            <a:lvl6pPr lvl="5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6pPr>
            <a:lvl7pPr lvl="6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7pPr>
            <a:lvl8pPr lvl="7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8pPr>
            <a:lvl9pPr lvl="8" algn="ctr">
              <a:spcBef>
                <a:spcPct val="1000"/>
              </a:spcBef>
              <a:spcAft>
                <a:spcPts val="0"/>
              </a:spcAft>
              <a:buSzPts val="12000"/>
              <a:buNone/>
              <a:defRPr sz="24005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623400" y="6457980"/>
            <a:ext cx="170412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 algn="ctr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342500" y="4283249"/>
            <a:ext cx="15704400" cy="1722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623400" y="2305353"/>
            <a:ext cx="79998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9664800" y="2305353"/>
            <a:ext cx="7999800" cy="683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394"/>
            <a:ext cx="5616000" cy="151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623400" y="2779686"/>
            <a:ext cx="5616000" cy="635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1052884"/>
            <a:ext cx="12454200" cy="8183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0"/>
            <a:ext cx="9144000" cy="102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41" name="Google Shape;41;p9"/>
          <p:cNvCxnSpPr/>
          <p:nvPr/>
        </p:nvCxnSpPr>
        <p:spPr>
          <a:xfrm>
            <a:off x="10059350" y="8992573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531000" y="2163178"/>
            <a:ext cx="8090400" cy="3421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200"/>
              <a:buNone/>
              <a:defRPr sz="84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531000" y="5691397"/>
            <a:ext cx="8090400" cy="269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9879000" y="1448653"/>
            <a:ext cx="7674000" cy="7391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623400" y="8462630"/>
            <a:ext cx="11997600" cy="1210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3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1829435" lvl="1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2743835" lvl="2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3658235" lvl="3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4572635" lvl="4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5487670" lvl="5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6402070" lvl="6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7316470" lvl="7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8230870" lvl="8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80500" y="936365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>
                <a:solidFill>
                  <a:srgbClr val="FFFFFF"/>
                </a:solidFill>
                <a:latin typeface="Oswald"/>
              </a:rPr>
              <a:t>Clash of Clans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FFFFFF"/>
                </a:solidFill>
                <a:latin typeface="Oswald"/>
              </a:rPr>
              <a:t>Presented by Ritchel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Strategic Uses of Heroes in Attacks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Heroes can be deployed strategically to support the attacking troops.</a:t>
            </a:r>
          </a:p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Their abilities can be timed to maximize their impact during battles.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534656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Heroes in Clan Wars and Clan Castle Defense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468880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Heroes are deployed in Clan War attacks to secure victories.</a:t>
            </a:r>
          </a:p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Placing heroes in the Clan Castle during defense enhances the base's strength.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Introduction to Clash of Clans Heroes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Clash of Clans features a variety of unique heroes with special abilities.</a:t>
            </a:r>
          </a:p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These heroes play a crucial role in attacking, defending, and leading battles in the game.</a:t>
            </a:r>
          </a:p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Let's explore the different heroes available in Clash of Clans and their unique characteristics.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Barbarian King - The Mighty Warrior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Barbarian King is the first hero unlocked in COC.</a:t>
            </a:r>
          </a:p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He has a powerful iron fist ability that deals massive damage to buildings.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Archer Queen - The Ranged Assassin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Archer Queen shoots deadly arrows at enemies from a distance.</a:t>
            </a:r>
          </a:p>
          <a:p>
            <a:pPr algn="l">
              <a:spcAft>
                <a:spcPts val="30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She can summon a group of archers to aid her in battle.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Grand Warden - The Master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Grand Warden provides healing and defensive abilities to troops.</a:t>
            </a:r>
          </a:p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He can also make nearby troops temporarily invulnerable.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Battle Machine - The Fearless Attacker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Battle Machine is exclusive to the Builder Base in COC.</a:t>
            </a:r>
          </a:p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It withstands heavy damage and deals devastating blows with its hammer.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Royal Champion - The Versatile Warrior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Royal Champion is the newest hero introduced in Clash of Clans.</a:t>
            </a:r>
          </a:p>
          <a:p>
            <a:pPr algn="l">
              <a:spcAft>
                <a:spcPts val="2500"/>
              </a:spcAft>
              <a:defRPr sz="3200">
                <a:solidFill>
                  <a:srgbClr val="E9E9E9"/>
                </a:solidFill>
                <a:latin typeface="Average"/>
              </a:defRPr>
            </a:pPr>
            <a:r>
              <a:t>She targets defenses and delivers powerful area-of-effect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Special Abilities of the Heroes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Each hero has a special ability that can turn the tide of battle.</a:t>
            </a:r>
          </a:p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Ability levels and upgrades enhance the heroes' effectiveness.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Oswald"/>
              </a:defRPr>
            </a:pPr>
            <a:r>
              <a:t>Hero Upgrades and Progression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Heroes can be upgraded using Dark Elixir to increase their strength.</a:t>
            </a:r>
          </a:p>
          <a:p>
            <a:pPr algn="l">
              <a:spcAft>
                <a:spcPts val="3500"/>
              </a:spcAft>
              <a:defRPr sz="3600">
                <a:solidFill>
                  <a:srgbClr val="E9E9E9"/>
                </a:solidFill>
                <a:latin typeface="Average"/>
              </a:defRPr>
            </a:pPr>
            <a:r>
              <a:t>Higher hero levels unlock new abilities and increase health and damage.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Oswald</vt:lpstr>
      <vt:lpstr>Average</vt:lpstr>
      <vt:lpstr>Microsoft YaHei</vt:lpstr>
      <vt:lpstr>Arial Unicode MS</vt:lpstr>
      <vt:lpstr>Slate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2023-12-09T13:32:35Z</dcterms:created>
  <dcterms:modified xsi:type="dcterms:W3CDTF">2023-12-09T13:32:35Z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07FC12ACF3B14B429A1D91233D015275</vt:lpwstr>
  </property>
  <property fmtid="{D5CDD505-2E9C-101B-9397-08002B2CF9AE}" pid="3" name="KSOProductBuildVer">
    <vt:lpwstr>1033-11.2.0.11105</vt:lpwstr>
  </property>
</Properties>
</file>