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</p:sldIdLst>
  <p:sldSz cx="18288000" cy="10287000"/>
  <p:notesSz cx="6858000" cy="9144000"/>
  <p:embeddedFontLst>
    <p:embeddedFont>
      <p:font typeface="Tw Cen MT" panose="020B0602020104020603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89"/>
    <a:srgbClr val="FF40FF"/>
    <a:srgbClr val="6165FF"/>
    <a:srgbClr val="FFCD00"/>
    <a:srgbClr val="FFF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35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font" Target="fonts/font4.fntdata"/><Relationship Id="rId10" Type="http://schemas.openxmlformats.org/officeDocument/2006/relationships/font" Target="fonts/font3.fntdata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6518" y="1951178"/>
            <a:ext cx="13034964" cy="3763820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6518" y="5829301"/>
            <a:ext cx="13034964" cy="2057399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1" y="6434061"/>
            <a:ext cx="15546648" cy="121741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77116" y="1047391"/>
            <a:ext cx="14733798" cy="4821204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1" y="7663092"/>
            <a:ext cx="15546678" cy="1023708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1" y="914399"/>
            <a:ext cx="15546678" cy="5140868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2" y="6307232"/>
            <a:ext cx="15546678" cy="237957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18" y="914400"/>
            <a:ext cx="13954128" cy="4489356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80966" y="5415048"/>
            <a:ext cx="13128449" cy="892182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1" y="6559195"/>
            <a:ext cx="15546678" cy="21315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02232" y="113124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  <a:endParaRPr lang="en-US" sz="12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836337" y="44903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  <a:endParaRPr lang="en-US" sz="12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2" y="3208082"/>
            <a:ext cx="15546678" cy="376775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2" y="6993503"/>
            <a:ext cx="15546678" cy="1710966"/>
          </a:xfrm>
        </p:spPr>
        <p:txBody>
          <a:bodyPr anchor="t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70661" y="914400"/>
            <a:ext cx="15546678" cy="24076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70661" y="3550640"/>
            <a:ext cx="4948464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70661" y="4415033"/>
            <a:ext cx="4948464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78584" y="3550640"/>
            <a:ext cx="493728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662023" y="4415033"/>
            <a:ext cx="4955027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59947" y="3550640"/>
            <a:ext cx="495739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959947" y="4415033"/>
            <a:ext cx="4957392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70661" y="916158"/>
            <a:ext cx="15546678" cy="24058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70662" y="6307230"/>
            <a:ext cx="4944614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70662" y="3550640"/>
            <a:ext cx="4944614" cy="2286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70662" y="7171623"/>
            <a:ext cx="4944614" cy="1515177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4139" y="6307230"/>
            <a:ext cx="495274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662022" y="3550640"/>
            <a:ext cx="4955028" cy="2286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62022" y="7171621"/>
            <a:ext cx="4955028" cy="1515179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59948" y="6307230"/>
            <a:ext cx="495102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1959947" y="3550640"/>
            <a:ext cx="4957392" cy="2286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959760" y="7171618"/>
            <a:ext cx="4957580" cy="151518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370662" y="3550640"/>
            <a:ext cx="15546678" cy="51361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914402"/>
            <a:ext cx="3829989" cy="77723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370663" y="914402"/>
            <a:ext cx="11488086" cy="7772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370661" y="3550639"/>
            <a:ext cx="15545739" cy="5136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1" y="1242845"/>
            <a:ext cx="15527628" cy="4105229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661" y="5486186"/>
            <a:ext cx="15527628" cy="2052275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370661" y="3550639"/>
            <a:ext cx="7659039" cy="5136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9258300" y="3550639"/>
            <a:ext cx="7658100" cy="5136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492" y="3556527"/>
            <a:ext cx="7310211" cy="1019991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39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370662" y="4576519"/>
            <a:ext cx="7659041" cy="411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94635" y="3556527"/>
            <a:ext cx="7322706" cy="1019991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39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9258301" y="4576519"/>
            <a:ext cx="7658102" cy="411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3" y="914400"/>
            <a:ext cx="5903532" cy="3034878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7617094" y="914401"/>
            <a:ext cx="9300245" cy="7772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2" y="3949278"/>
            <a:ext cx="5903534" cy="4737522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2" y="914400"/>
            <a:ext cx="8902454" cy="3034881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37205" y="914402"/>
            <a:ext cx="4883037" cy="77724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1" y="3949278"/>
            <a:ext cx="8902424" cy="4737521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3.pn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8288005" cy="1028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662" y="3550640"/>
            <a:ext cx="15546678" cy="51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18106" y="8824913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0661" y="8824913"/>
            <a:ext cx="1000933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71017" y="8824913"/>
            <a:ext cx="114632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13716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20000"/>
        </a:lnSpc>
        <a:spcBef>
          <a:spcPts val="1500"/>
        </a:spcBef>
        <a:buClr>
          <a:schemeClr val="tx1"/>
        </a:buClr>
        <a:buFont typeface="Arial" panose="020B0604020202020204" pitchFamily="34" charset="0"/>
        <a:buChar char="•"/>
        <a:defRPr sz="3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7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b="1" dirty="0">
              <a:solidFill>
                <a:srgbClr val="FF0089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662" y="3550640"/>
            <a:ext cx="9525938" cy="51361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5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{224A9F80-F860-BF46-96B6-B189D7405E4F}tf10001073</Template>
  <TotalTime>0</TotalTime>
  <Words>0</Words>
  <Application>WPS Presentation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Consolas</vt:lpstr>
      <vt:lpstr>Microsoft YaHei</vt:lpstr>
      <vt:lpstr>Arial Unicode MS</vt:lpstr>
      <vt:lpstr>Tw Cen MT</vt:lpstr>
      <vt:lpstr>Calibri</vt:lpstr>
      <vt:lpstr>Droplet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ritch</cp:lastModifiedBy>
  <cp:revision>10</cp:revision>
  <dcterms:created xsi:type="dcterms:W3CDTF">2006-08-16T00:00:00Z</dcterms:created>
  <dcterms:modified xsi:type="dcterms:W3CDTF">2023-11-24T08:45:07Z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D02FC49A19AB440AB1A60664D13E1D7A</vt:lpwstr>
  </property>
  <property fmtid="{D5CDD505-2E9C-101B-9397-08002B2CF9AE}" pid="3" name="KSOProductBuildVer">
    <vt:lpwstr>1033-11.2.0.11105</vt:lpwstr>
  </property>
</Properties>
</file>