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8288000" cy="1028827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39"/>
            <a:ext cx="13716000" cy="3582027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4002"/>
            <a:ext cx="13716000" cy="248407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8035" indent="0" algn="ctr">
              <a:buNone/>
              <a:defRPr sz="2400"/>
            </a:lvl4pPr>
            <a:lvl5pPr marL="2743835" indent="0" algn="ctr">
              <a:buNone/>
              <a:defRPr sz="2400"/>
            </a:lvl5pPr>
            <a:lvl6pPr marL="3429635" indent="0" algn="ctr">
              <a:buNone/>
              <a:defRPr sz="2400"/>
            </a:lvl6pPr>
            <a:lvl7pPr marL="4115435" indent="0" algn="ctr">
              <a:buNone/>
              <a:defRPr sz="2400"/>
            </a:lvl7pPr>
            <a:lvl8pPr marL="4801235" indent="0" algn="ctr">
              <a:buNone/>
              <a:defRPr sz="2400"/>
            </a:lvl8pPr>
            <a:lvl9pPr marL="548767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198"/>
            <a:ext cx="3943350" cy="8123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1143198"/>
            <a:ext cx="11601450" cy="81238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1028700" indent="-3429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2400935" indent="-3429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56"/>
            <a:ext cx="15773400" cy="4279854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399"/>
            <a:ext cx="15773400" cy="22506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80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6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4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86638"/>
            <a:ext cx="7772400" cy="6180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86638"/>
            <a:ext cx="7772400" cy="618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02682"/>
            <a:ext cx="15773400" cy="162667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2" y="2743680"/>
            <a:ext cx="7736681" cy="1236084"/>
          </a:xfrm>
        </p:spPr>
        <p:txBody>
          <a:bodyPr anchor="b"/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2" y="4115518"/>
            <a:ext cx="7736681" cy="51705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743680"/>
            <a:ext cx="7774782" cy="1236084"/>
          </a:xfrm>
        </p:spPr>
        <p:txBody>
          <a:bodyPr anchor="b"/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15518"/>
            <a:ext cx="7774782" cy="5170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28880"/>
            <a:ext cx="5898356" cy="205776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28881"/>
            <a:ext cx="9258300" cy="77642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315280"/>
            <a:ext cx="5898356" cy="548974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8035" indent="0">
              <a:buNone/>
              <a:defRPr sz="1500"/>
            </a:lvl4pPr>
            <a:lvl5pPr marL="2743835" indent="0">
              <a:buNone/>
              <a:defRPr sz="1500"/>
            </a:lvl5pPr>
            <a:lvl6pPr marL="3429635" indent="0">
              <a:buNone/>
              <a:defRPr sz="1500"/>
            </a:lvl6pPr>
            <a:lvl7pPr marL="4115435" indent="0">
              <a:buNone/>
              <a:defRPr sz="1500"/>
            </a:lvl7pPr>
            <a:lvl8pPr marL="4801235" indent="0">
              <a:buNone/>
              <a:defRPr sz="1500"/>
            </a:lvl8pPr>
            <a:lvl9pPr marL="5487670" indent="0">
              <a:buNone/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28880"/>
            <a:ext cx="5898356" cy="205776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028881"/>
            <a:ext cx="9258300" cy="7764233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8035" indent="0">
              <a:buNone/>
              <a:defRPr sz="3000"/>
            </a:lvl4pPr>
            <a:lvl5pPr marL="2743835" indent="0">
              <a:buNone/>
              <a:defRPr sz="3000"/>
            </a:lvl5pPr>
            <a:lvl6pPr marL="3429635" indent="0">
              <a:buNone/>
              <a:defRPr sz="3000"/>
            </a:lvl6pPr>
            <a:lvl7pPr marL="4115435" indent="0">
              <a:buNone/>
              <a:defRPr sz="3000"/>
            </a:lvl7pPr>
            <a:lvl8pPr marL="4801235" indent="0">
              <a:buNone/>
              <a:defRPr sz="3000"/>
            </a:lvl8pPr>
            <a:lvl9pPr marL="548767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315280"/>
            <a:ext cx="5898356" cy="548974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8035" indent="0">
              <a:buNone/>
              <a:defRPr sz="1500"/>
            </a:lvl4pPr>
            <a:lvl5pPr marL="2743835" indent="0">
              <a:buNone/>
              <a:defRPr sz="1500"/>
            </a:lvl5pPr>
            <a:lvl6pPr marL="3429635" indent="0">
              <a:buNone/>
              <a:defRPr sz="1500"/>
            </a:lvl6pPr>
            <a:lvl7pPr marL="4115435" indent="0">
              <a:buNone/>
              <a:defRPr sz="1500"/>
            </a:lvl7pPr>
            <a:lvl8pPr marL="4801235" indent="0">
              <a:buNone/>
              <a:defRPr sz="1500"/>
            </a:lvl8pPr>
            <a:lvl9pPr marL="5487670" indent="0">
              <a:buNone/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/>
          <p:nvPr/>
        </p:nvSpPr>
        <p:spPr>
          <a:xfrm>
            <a:off x="0" y="0"/>
            <a:ext cx="18283428" cy="102888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021734"/>
            <a:ext cx="15773400" cy="1988692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268557"/>
            <a:ext cx="15773400" cy="599850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645750"/>
            <a:ext cx="4114800" cy="54778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350" cap="none" spc="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645750"/>
            <a:ext cx="6172200" cy="54778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350" cap="none" spc="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645750"/>
            <a:ext cx="4114800" cy="54778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350" cap="none" spc="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algn="l" defTabSz="1371600" rtl="0" eaLnBrk="1" latinLnBrk="0" hangingPunct="1">
        <a:lnSpc>
          <a:spcPct val="110000"/>
        </a:lnSpc>
        <a:spcBef>
          <a:spcPct val="0"/>
        </a:spcBef>
        <a:buNone/>
        <a:defRPr lang="en-US" sz="78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685800" indent="-342900" algn="l" defTabSz="1371600" rtl="0" eaLnBrk="1" latinLnBrk="0" hangingPunct="1">
        <a:lnSpc>
          <a:spcPct val="117000"/>
        </a:lnSpc>
        <a:spcBef>
          <a:spcPts val="1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4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1200150" indent="-342900" algn="l" defTabSz="1371600" rtl="0" eaLnBrk="1" latinLnBrk="0" hangingPunct="1">
        <a:lnSpc>
          <a:spcPct val="117000"/>
        </a:lnSpc>
        <a:spcBef>
          <a:spcPts val="75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6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886585" indent="-342900" algn="l" defTabSz="1371600" rtl="0" eaLnBrk="1" latinLnBrk="0" hangingPunct="1">
        <a:lnSpc>
          <a:spcPct val="117000"/>
        </a:lnSpc>
        <a:spcBef>
          <a:spcPts val="75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2486660" indent="-342900" algn="l" defTabSz="1371600" rtl="0" eaLnBrk="1" latinLnBrk="0" hangingPunct="1">
        <a:lnSpc>
          <a:spcPct val="117000"/>
        </a:lnSpc>
        <a:spcBef>
          <a:spcPts val="75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7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3172460" indent="-342900" algn="l" defTabSz="1371600" rtl="0" eaLnBrk="1" latinLnBrk="0" hangingPunct="1">
        <a:lnSpc>
          <a:spcPct val="117000"/>
        </a:lnSpc>
        <a:spcBef>
          <a:spcPts val="75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7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0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201301"/>
            <a:ext cx="7200900" cy="5649402"/>
          </a:xfrm>
        </p:spPr>
        <p:txBody>
          <a:bodyPr anchor="t">
            <a:normAutofit/>
          </a:bodyPr>
          <a:lstStyle/>
          <a:p>
            <a:pPr algn="l"/>
            <a:endParaRPr lang="en-US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143900"/>
            <a:ext cx="7200900" cy="1600200"/>
          </a:xfrm>
        </p:spPr>
        <p:txBody>
          <a:bodyPr>
            <a:normAutofit/>
          </a:bodyPr>
          <a:lstStyle/>
          <a:p>
            <a:pPr algn="l"/>
            <a:endParaRPr lang="en-US" sz="33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40694" y="900"/>
            <a:ext cx="9147306" cy="10324091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0" y="900"/>
            <a:ext cx="9137142" cy="10287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4" name="Picture 3" descr="Colorful wavy concept"/>
          <p:cNvPicPr>
            <a:picLocks noChangeAspect="1"/>
          </p:cNvPicPr>
          <p:nvPr/>
        </p:nvPicPr>
        <p:blipFill rotWithShape="1">
          <a:blip r:embed="rId1">
            <a:alphaModFix amt="60000"/>
          </a:blip>
          <a:srcRect l="19473" r="21311" b="-1"/>
          <a:stretch>
            <a:fillRect/>
          </a:stretch>
        </p:blipFill>
        <p:spPr>
          <a:xfrm>
            <a:off x="9144000" y="915"/>
            <a:ext cx="9125711" cy="10286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3268927"/>
            <a:ext cx="7835265" cy="599789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Custom 51">
      <a:majorFont>
        <a:latin typeface="FrankRueh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Angsana New</vt:lpstr>
      <vt:lpstr>Microsoft Sans Serif</vt:lpstr>
      <vt:lpstr>Calibri</vt:lpstr>
      <vt:lpstr>FrankRuehl</vt:lpstr>
      <vt:lpstr>Segoe Print</vt:lpstr>
      <vt:lpstr>Microsoft YaHei</vt:lpstr>
      <vt:lpstr>Arial Unicode MS</vt:lpstr>
      <vt:lpstr>LuminousVTI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Ritchel Mendaros</dc:creator>
  <cp:lastModifiedBy>ritch</cp:lastModifiedBy>
  <cp:revision>3</cp:revision>
  <dcterms:created xsi:type="dcterms:W3CDTF">2023-12-04T08:42:00Z</dcterms:created>
  <dcterms:modified xsi:type="dcterms:W3CDTF">2023-12-04T10:45:14Z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3B800C2825444A33978470997D6E936E</vt:lpwstr>
  </property>
  <property fmtid="{D5CDD505-2E9C-101B-9397-08002B2CF9AE}" pid="3" name="KSOProductBuildVer">
    <vt:lpwstr>1033-11.2.0.11105</vt:lpwstr>
  </property>
</Properties>
</file>