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8288000" cy="10288270"/>
  <p:notesSz cx="6858000" cy="9144000"/>
  <p:embeddedFontLst>
    <p:embeddedFont>
      <p:font typeface="Roboto Slab"/>
      <p:regular r:id="rId9"/>
    </p:embeddedFont>
    <p:embeddedFont>
      <p:font typeface="Roboto" panose="0200000000000000000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600e1dee_0_232:notes"/>
          <p:cNvSpPr/>
          <p:nvPr>
            <p:ph type="sldImg" idx="2"/>
          </p:nvPr>
        </p:nvSpPr>
        <p:spPr>
          <a:xfrm>
            <a:off x="3818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3600e1dee_0_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9600" y="1345447"/>
            <a:ext cx="2163250" cy="2250294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13075126" y="6687020"/>
            <a:ext cx="2163250" cy="2250294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8719204" y="5635914"/>
            <a:ext cx="849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3360604" y="2378266"/>
            <a:ext cx="11566800" cy="2915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3360604" y="6099967"/>
            <a:ext cx="11566800" cy="181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00" y="10155426"/>
            <a:ext cx="18287400" cy="133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54" name="Google Shape;54;p11"/>
          <p:cNvSpPr txBox="1"/>
          <p:nvPr>
            <p:ph type="title" hasCustomPrompt="1"/>
          </p:nvPr>
        </p:nvSpPr>
        <p:spPr>
          <a:xfrm>
            <a:off x="775800" y="2305303"/>
            <a:ext cx="16736400" cy="307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1pPr>
            <a:lvl2pPr lvl="1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2pPr>
            <a:lvl3pPr lvl="2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3pPr>
            <a:lvl4pPr lvl="3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4pPr>
            <a:lvl5pPr lvl="4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5pPr>
            <a:lvl6pPr lvl="5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6pPr>
            <a:lvl7pPr lvl="6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7pPr>
            <a:lvl8pPr lvl="7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8pPr>
            <a:lvl9pPr lvl="8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type="body" idx="1"/>
          </p:nvPr>
        </p:nvSpPr>
        <p:spPr>
          <a:xfrm>
            <a:off x="775800" y="5839921"/>
            <a:ext cx="16736400" cy="21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 algn="ctr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 algn="ctr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 algn="ctr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8719204" y="5635914"/>
            <a:ext cx="849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961500" y="3530518"/>
            <a:ext cx="16444200" cy="1815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985126" y="2521009"/>
            <a:ext cx="849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775800" y="916210"/>
            <a:ext cx="16736400" cy="1372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775800" y="2980169"/>
            <a:ext cx="16736400" cy="615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85126" y="2521009"/>
            <a:ext cx="849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775800" y="916210"/>
            <a:ext cx="16736400" cy="1372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775800" y="2980171"/>
            <a:ext cx="7999800" cy="615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9512400" y="2980171"/>
            <a:ext cx="7999800" cy="615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775800" y="916210"/>
            <a:ext cx="16736400" cy="1372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978436" y="2825048"/>
            <a:ext cx="663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775800" y="1111394"/>
            <a:ext cx="5616000" cy="1511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1"/>
          </p:nvPr>
        </p:nvSpPr>
        <p:spPr>
          <a:xfrm>
            <a:off x="775800" y="3188608"/>
            <a:ext cx="5616000" cy="5363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980500" y="1052884"/>
            <a:ext cx="11237400" cy="8183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2pPr>
            <a:lvl3pPr lvl="2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3pPr>
            <a:lvl4pPr lvl="3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4pPr>
            <a:lvl5pPr lvl="4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5pPr>
            <a:lvl6pPr lvl="5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6pPr>
            <a:lvl7pPr lvl="6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7pPr>
            <a:lvl8pPr lvl="7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8pPr>
            <a:lvl9pPr lvl="8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/>
        </p:txBody>
      </p:sp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9144000" y="-150"/>
            <a:ext cx="9144000" cy="1028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cxnSp>
        <p:nvCxnSpPr>
          <p:cNvPr id="44" name="Google Shape;44;p9"/>
          <p:cNvCxnSpPr/>
          <p:nvPr/>
        </p:nvCxnSpPr>
        <p:spPr>
          <a:xfrm>
            <a:off x="10059350" y="8992579"/>
            <a:ext cx="10818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531000" y="2418573"/>
            <a:ext cx="8090400" cy="30131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9pPr>
          </a:lstStyle>
          <a:p/>
        </p:txBody>
      </p:sp>
      <p:sp>
        <p:nvSpPr>
          <p:cNvPr id="46" name="Google Shape;46;p9"/>
          <p:cNvSpPr txBox="1"/>
          <p:nvPr>
            <p:ph type="subTitle" idx="1"/>
          </p:nvPr>
        </p:nvSpPr>
        <p:spPr>
          <a:xfrm>
            <a:off x="531000" y="5538971"/>
            <a:ext cx="8090400" cy="269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body" idx="2"/>
          </p:nvPr>
        </p:nvSpPr>
        <p:spPr>
          <a:xfrm>
            <a:off x="9879000" y="1448653"/>
            <a:ext cx="7674000" cy="7391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body" idx="1"/>
          </p:nvPr>
        </p:nvSpPr>
        <p:spPr>
          <a:xfrm>
            <a:off x="639000" y="8468931"/>
            <a:ext cx="11997600" cy="1197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45720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5800" y="916210"/>
            <a:ext cx="16736400" cy="137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75800" y="2980169"/>
            <a:ext cx="16736400" cy="61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36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1829435" lvl="1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2743835" lvl="2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3658235" lvl="3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4572635" lvl="4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5487670" lvl="5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6402070" lvl="6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7316470" lvl="7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8230870" lvl="8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360604" y="2378750"/>
            <a:ext cx="11566800" cy="29148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3"/>
          <p:cNvSpPr txBox="1"/>
          <p:nvPr>
            <p:ph type="subTitle" idx="1"/>
          </p:nvPr>
        </p:nvSpPr>
        <p:spPr>
          <a:xfrm>
            <a:off x="3360604" y="6099800"/>
            <a:ext cx="11566800" cy="181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75800" y="916950"/>
            <a:ext cx="16736400" cy="1372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>
            <a:off x="775800" y="2980548"/>
            <a:ext cx="16736400" cy="6157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Roboto Slab</vt:lpstr>
      <vt:lpstr>Roboto</vt:lpstr>
      <vt:lpstr>Microsoft YaHei</vt:lpstr>
      <vt:lpstr>Arial Unicode MS</vt:lpstr>
      <vt:lpstr>Marina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ritch</cp:lastModifiedBy>
  <cp:revision>1</cp:revision>
  <dcterms:created xsi:type="dcterms:W3CDTF">2023-12-09T13:32:17Z</dcterms:created>
  <dcterms:modified xsi:type="dcterms:W3CDTF">2023-12-09T13:32:17Z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07472C0D41134883ADF9BCBACCECF5BF</vt:lpwstr>
  </property>
  <property fmtid="{D5CDD505-2E9C-101B-9397-08002B2CF9AE}" pid="3" name="KSOProductBuildVer">
    <vt:lpwstr>1033-11.2.0.11105</vt:lpwstr>
  </property>
</Properties>
</file>