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8288000" cy="1028827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8288000" cy="1028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 useBgFill="1">
        <p:nvSpPr>
          <p:cNvPr id="10" name="Rectangle 9"/>
          <p:cNvSpPr/>
          <p:nvPr/>
        </p:nvSpPr>
        <p:spPr>
          <a:xfrm>
            <a:off x="1961805" y="1901928"/>
            <a:ext cx="14364393" cy="6463055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2171702" y="2117793"/>
            <a:ext cx="13944600" cy="605321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7703820" y="1901928"/>
            <a:ext cx="2880360" cy="1097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7875270" y="1901928"/>
            <a:ext cx="2537460" cy="924063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655" y="3367834"/>
            <a:ext cx="13400694" cy="3656488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10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3652" y="7024322"/>
            <a:ext cx="13405269" cy="68592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7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 algn="ctr">
              <a:buNone/>
              <a:defRPr sz="2400"/>
            </a:lvl2pPr>
            <a:lvl3pPr marL="1371600" indent="0" algn="ctr">
              <a:buNone/>
              <a:defRPr sz="24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7978140" y="2012236"/>
            <a:ext cx="2331720" cy="728446"/>
          </a:xfrm>
        </p:spPr>
        <p:txBody>
          <a:bodyPr/>
          <a:lstStyle>
            <a:lvl1pPr algn="ctr">
              <a:defRPr sz="195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443650" y="7767471"/>
            <a:ext cx="8595443" cy="34296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2910380" y="7767471"/>
            <a:ext cx="2933970" cy="3429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7400" y="1143200"/>
            <a:ext cx="3543300" cy="7888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143200"/>
            <a:ext cx="12115800" cy="788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8288000" cy="1028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 useBgFill="1">
        <p:nvSpPr>
          <p:cNvPr id="23" name="Rectangle 22"/>
          <p:cNvSpPr/>
          <p:nvPr/>
        </p:nvSpPr>
        <p:spPr>
          <a:xfrm>
            <a:off x="1961805" y="1901928"/>
            <a:ext cx="14364393" cy="6463055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2171702" y="2117793"/>
            <a:ext cx="13944600" cy="605321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7703820" y="1901928"/>
            <a:ext cx="2880360" cy="1097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734" y="3413345"/>
            <a:ext cx="13400532" cy="3610974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10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75270" y="1901928"/>
            <a:ext cx="2537460" cy="924063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3734" y="7024322"/>
            <a:ext cx="13409676" cy="68592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27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8140" y="2017106"/>
            <a:ext cx="2331720" cy="748302"/>
          </a:xfrm>
        </p:spPr>
        <p:txBody>
          <a:bodyPr/>
          <a:lstStyle>
            <a:lvl1pPr algn="ctr">
              <a:defRPr lang="en-US" sz="195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43736" y="7767471"/>
            <a:ext cx="8490201" cy="34296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06756" y="7767471"/>
            <a:ext cx="2937509" cy="3429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3155232"/>
            <a:ext cx="6995160" cy="562454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2640" y="3155232"/>
            <a:ext cx="6995160" cy="562454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12045"/>
            <a:ext cx="6995160" cy="960288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850" b="1" i="0">
                <a:solidFill>
                  <a:schemeClr val="tx1"/>
                </a:solidFill>
                <a:latin typeface="+mn-lt"/>
              </a:defRPr>
            </a:lvl1pPr>
            <a:lvl2pPr marL="685800" indent="0">
              <a:buNone/>
              <a:defRPr sz="27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89441"/>
            <a:ext cx="6995160" cy="47465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88068" y="3112045"/>
            <a:ext cx="6995160" cy="960288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850" b="1">
                <a:solidFill>
                  <a:schemeClr val="tx1"/>
                </a:solidFill>
              </a:defRPr>
            </a:lvl1pPr>
            <a:lvl2pPr marL="685800" indent="0">
              <a:buNone/>
              <a:defRPr sz="27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88068" y="4189439"/>
            <a:ext cx="6995160" cy="474759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179805" y="356678"/>
            <a:ext cx="5739894" cy="957544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2381990" y="562454"/>
            <a:ext cx="5335524" cy="9163891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300" y="911247"/>
            <a:ext cx="4742945" cy="2469312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14560"/>
            <a:ext cx="10287000" cy="8002400"/>
          </a:xfrm>
        </p:spPr>
        <p:txBody>
          <a:bodyPr/>
          <a:lstStyle>
            <a:lvl1pPr>
              <a:defRPr sz="285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87300" y="3505813"/>
            <a:ext cx="4742945" cy="541114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8035" indent="0">
              <a:buNone/>
              <a:defRPr sz="1350"/>
            </a:lvl4pPr>
            <a:lvl5pPr marL="2743835" indent="0">
              <a:buNone/>
              <a:defRPr sz="1350"/>
            </a:lvl5pPr>
            <a:lvl6pPr marL="3429635" indent="0">
              <a:buNone/>
              <a:defRPr sz="1350"/>
            </a:lvl6pPr>
            <a:lvl7pPr marL="4115435" indent="0">
              <a:buNone/>
              <a:defRPr sz="1350"/>
            </a:lvl7pPr>
            <a:lvl8pPr marL="4801235" indent="0">
              <a:buNone/>
              <a:defRPr sz="1350"/>
            </a:lvl8pPr>
            <a:lvl9pPr marL="548767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0" y="9054144"/>
            <a:ext cx="2933700" cy="5487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028702" y="9054144"/>
            <a:ext cx="6877050" cy="548736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595092" y="9054144"/>
            <a:ext cx="1835153" cy="5487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179805" y="356678"/>
            <a:ext cx="5739894" cy="957544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99" y="356678"/>
            <a:ext cx="11544302" cy="9575443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8035" indent="0">
              <a:buNone/>
              <a:defRPr sz="3000"/>
            </a:lvl4pPr>
            <a:lvl5pPr marL="2743835" indent="0">
              <a:buNone/>
              <a:defRPr sz="3000"/>
            </a:lvl5pPr>
            <a:lvl6pPr marL="3429635" indent="0">
              <a:buNone/>
              <a:defRPr sz="3000"/>
            </a:lvl6pPr>
            <a:lvl7pPr marL="4115435" indent="0">
              <a:buNone/>
              <a:defRPr sz="3000"/>
            </a:lvl7pPr>
            <a:lvl8pPr marL="4801235" indent="0">
              <a:buNone/>
              <a:defRPr sz="3000"/>
            </a:lvl8pPr>
            <a:lvl9pPr marL="548767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93506" y="9054144"/>
            <a:ext cx="3107945" cy="548736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8972" y="9054144"/>
            <a:ext cx="6882003" cy="548736"/>
          </a:xfrm>
        </p:spPr>
        <p:txBody>
          <a:bodyPr/>
          <a:lstStyle>
            <a:lvl1pPr marL="0" algn="r" defTabSz="914400" rtl="0" eaLnBrk="1" latinLnBrk="0" hangingPunct="1">
              <a:defRPr lang="en-US" sz="15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95092" y="9054144"/>
            <a:ext cx="1837944" cy="548736"/>
          </a:xfrm>
        </p:spPr>
        <p:txBody>
          <a:bodyPr/>
          <a:lstStyle/>
          <a:p>
            <a:fld id="{34B7E4EF-A1BD-40F4-AB7B-04F084DD991D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381990" y="562454"/>
            <a:ext cx="5335524" cy="9163891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75" y="905414"/>
            <a:ext cx="4717161" cy="246931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15875" y="3580502"/>
            <a:ext cx="4717161" cy="5267865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200"/>
              </a:spcBef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8035" indent="0">
              <a:buNone/>
              <a:defRPr sz="1350"/>
            </a:lvl4pPr>
            <a:lvl5pPr marL="2743835" indent="0">
              <a:buNone/>
              <a:defRPr sz="1350"/>
            </a:lvl5pPr>
            <a:lvl6pPr marL="3429635" indent="0">
              <a:buNone/>
              <a:defRPr sz="1350"/>
            </a:lvl6pPr>
            <a:lvl7pPr marL="4115435" indent="0">
              <a:buNone/>
              <a:defRPr sz="1350"/>
            </a:lvl7pPr>
            <a:lvl8pPr marL="4801235" indent="0">
              <a:buNone/>
              <a:defRPr sz="1350"/>
            </a:lvl8pPr>
            <a:lvl9pPr marL="548767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8288000" cy="1028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6"/>
          <p:cNvSpPr/>
          <p:nvPr/>
        </p:nvSpPr>
        <p:spPr>
          <a:xfrm>
            <a:off x="352044" y="356678"/>
            <a:ext cx="17583912" cy="9575443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557784" y="562454"/>
            <a:ext cx="17172432" cy="9163891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964060"/>
            <a:ext cx="15087600" cy="205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155232"/>
            <a:ext cx="15087600" cy="577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85191" y="9054144"/>
            <a:ext cx="4339568" cy="548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9054144"/>
            <a:ext cx="8724900" cy="548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30500" y="9054144"/>
            <a:ext cx="1257300" cy="548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sz="6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13716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11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11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11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875" indent="-274320" algn="l" defTabSz="1371600" rtl="0" eaLnBrk="1" latinLnBrk="0" hangingPunct="1">
        <a:lnSpc>
          <a:spcPct val="11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935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515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73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945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00"/>
            <a:ext cx="18288000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5006" y="966096"/>
            <a:ext cx="9403739" cy="8356608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 sz="2700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09174" y="1214766"/>
            <a:ext cx="8915400" cy="7859268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448" y="2340552"/>
            <a:ext cx="7602852" cy="4703069"/>
          </a:xfrm>
        </p:spPr>
        <p:txBody>
          <a:bodyPr>
            <a:normAutofit/>
          </a:bodyPr>
          <a:lstStyle/>
          <a:p>
            <a:endParaRPr lang="en-US" sz="9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50" y="7063179"/>
            <a:ext cx="7602851" cy="119563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6694" y="962184"/>
            <a:ext cx="2880360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70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98144" y="962182"/>
            <a:ext cx="0" cy="96012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935604" y="962182"/>
            <a:ext cx="0" cy="96012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98144" y="1930125"/>
            <a:ext cx="253746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n abstract burst of blue and pink"/>
          <p:cNvPicPr>
            <a:picLocks noChangeAspect="1"/>
          </p:cNvPicPr>
          <p:nvPr/>
        </p:nvPicPr>
        <p:blipFill rotWithShape="1">
          <a:blip r:embed="rId1"/>
          <a:srcRect l="31726" r="30247"/>
          <a:stretch>
            <a:fillRect/>
          </a:stretch>
        </p:blipFill>
        <p:spPr>
          <a:xfrm>
            <a:off x="11333748" y="915"/>
            <a:ext cx="6954245" cy="10286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avon">
      <a:majorFont>
        <a:latin typeface="Avenir Next LT Pr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Garamond</vt:lpstr>
      <vt:lpstr>Avenir Next LT Pro</vt:lpstr>
      <vt:lpstr>Segoe Print</vt:lpstr>
      <vt:lpstr>Avenir Next LT Pro Light</vt:lpstr>
      <vt:lpstr>Microsoft YaHei</vt:lpstr>
      <vt:lpstr>Arial Unicode MS</vt:lpstr>
      <vt:lpstr>Calibri</vt:lpstr>
      <vt:lpstr>SavonVTI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Ritchel Mendaros</dc:creator>
  <cp:lastModifiedBy>ritch</cp:lastModifiedBy>
  <cp:revision>2</cp:revision>
  <dcterms:created xsi:type="dcterms:W3CDTF">2023-12-06T17:33:00Z</dcterms:created>
  <dcterms:modified xsi:type="dcterms:W3CDTF">2023-12-10T12:00:49Z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A04F3821D2CD48DEA90929A92E426959</vt:lpwstr>
  </property>
  <property fmtid="{D5CDD505-2E9C-101B-9397-08002B2CF9AE}" pid="3" name="KSOProductBuildVer">
    <vt:lpwstr>1033-11.2.0.11105</vt:lpwstr>
  </property>
</Properties>
</file>