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8288000" cy="10288270"/>
  <p:notesSz cx="6858000" cy="9144000"/>
  <p:embeddedFontLst>
    <p:embeddedFont>
      <p:font typeface="Amatic SC" panose="00000500000000000000"/>
      <p:regular r:id="rId9"/>
    </p:embeddedFont>
    <p:embeddedFont>
      <p:font typeface="Source Code Pro" panose="020B0309030403020204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3600e1dee_0_232:notes"/>
          <p:cNvSpPr/>
          <p:nvPr>
            <p:ph type="sldImg" idx="2"/>
          </p:nvPr>
        </p:nvSpPr>
        <p:spPr>
          <a:xfrm>
            <a:off x="3818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3600e1dee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8288000" cy="68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23400" y="784437"/>
            <a:ext cx="17041200" cy="5381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1pPr>
            <a:lvl2pPr lvl="1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2pPr>
            <a:lvl3pPr lvl="2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3pPr>
            <a:lvl4pPr lvl="3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4pPr>
            <a:lvl5pPr lvl="4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5pPr>
            <a:lvl6pPr lvl="5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6pPr>
            <a:lvl7pPr lvl="6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7pPr>
            <a:lvl8pPr lvl="7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8pPr>
            <a:lvl9pPr lvl="8" algn="ctr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623400" y="7782161"/>
            <a:ext cx="17041200" cy="1412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42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 hasCustomPrompt="1"/>
          </p:nvPr>
        </p:nvSpPr>
        <p:spPr>
          <a:xfrm>
            <a:off x="623400" y="2480984"/>
            <a:ext cx="17041200" cy="3964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4005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type="body" idx="1"/>
          </p:nvPr>
        </p:nvSpPr>
        <p:spPr>
          <a:xfrm>
            <a:off x="623400" y="6610406"/>
            <a:ext cx="170412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1829435" lvl="1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2743835" lvl="2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3658235" lvl="3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4572635" lvl="4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5487670" lvl="5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6402070" lvl="6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7316470" lvl="7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8230870" lvl="8" indent="-635000" algn="ctr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605500" y="1605281"/>
            <a:ext cx="7077000" cy="7078238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3400" y="585802"/>
            <a:ext cx="17041200" cy="160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623400" y="2457780"/>
            <a:ext cx="17041200" cy="668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3400" y="585802"/>
            <a:ext cx="17041200" cy="160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623400" y="2457780"/>
            <a:ext cx="7999800" cy="668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9664800" y="2457780"/>
            <a:ext cx="7999800" cy="668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600" y="618808"/>
            <a:ext cx="17075400" cy="1496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3400" y="1111394"/>
            <a:ext cx="5616000" cy="151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623400" y="2779686"/>
            <a:ext cx="5616000" cy="635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980500" y="1052884"/>
            <a:ext cx="11237400" cy="8183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-50"/>
            <a:ext cx="9144000" cy="102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2573"/>
            <a:ext cx="936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531000" y="2163178"/>
            <a:ext cx="8090400" cy="3421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5400"/>
              <a:buNone/>
              <a:defRPr sz="10800"/>
            </a:lvl9pPr>
          </a:lstStyle>
          <a:p/>
        </p:txBody>
      </p:sp>
      <p:sp>
        <p:nvSpPr>
          <p:cNvPr id="40" name="Google Shape;40;p9"/>
          <p:cNvSpPr txBox="1"/>
          <p:nvPr>
            <p:ph type="subTitle" idx="1"/>
          </p:nvPr>
        </p:nvSpPr>
        <p:spPr>
          <a:xfrm>
            <a:off x="531000" y="5691441"/>
            <a:ext cx="8090400" cy="269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/>
        </p:txBody>
      </p:sp>
      <p:sp>
        <p:nvSpPr>
          <p:cNvPr id="41" name="Google Shape;41;p9"/>
          <p:cNvSpPr txBox="1"/>
          <p:nvPr>
            <p:ph type="body" idx="2"/>
          </p:nvPr>
        </p:nvSpPr>
        <p:spPr>
          <a:xfrm>
            <a:off x="9879000" y="1448653"/>
            <a:ext cx="7674000" cy="7391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body" idx="1"/>
          </p:nvPr>
        </p:nvSpPr>
        <p:spPr>
          <a:xfrm>
            <a:off x="639000" y="8462630"/>
            <a:ext cx="11997600" cy="1197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 panose="00000500000000000000"/>
              <a:buNone/>
              <a:defRPr sz="48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585802"/>
            <a:ext cx="17041200" cy="1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8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457780"/>
            <a:ext cx="17041200" cy="668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 panose="020B0309030403020204"/>
              <a:buChar char="●"/>
              <a:defRPr sz="3600"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marL="1829435" lvl="1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marL="2743835" lvl="2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marL="3658235" lvl="3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●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marL="4572635" lvl="4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marL="5487670" lvl="5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marL="6402070" lvl="6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●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marL="7316470" lvl="7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marL="8230870" lvl="8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lvl="1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lvl="2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lvl="3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lvl="4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lvl="5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lvl="6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lvl="7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lvl="8" algn="r">
              <a:buNone/>
              <a:defRPr sz="2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623400" y="785200"/>
            <a:ext cx="17041200" cy="5380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/>
          <p:nvPr>
            <p:ph type="subTitle" idx="1"/>
          </p:nvPr>
        </p:nvSpPr>
        <p:spPr>
          <a:xfrm>
            <a:off x="623400" y="7781700"/>
            <a:ext cx="17041200" cy="1412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3400" y="586600"/>
            <a:ext cx="17041200" cy="160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623400" y="2458250"/>
            <a:ext cx="17041200" cy="668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Amatic SC</vt:lpstr>
      <vt:lpstr>Source Code Pro</vt:lpstr>
      <vt:lpstr>Microsoft YaHei</vt:lpstr>
      <vt:lpstr>Arial Unicode MS</vt:lpstr>
      <vt:lpstr>Beach Day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2023-12-10T11:31:38Z</dcterms:created>
  <dcterms:modified xsi:type="dcterms:W3CDTF">2023-12-10T11:31:38Z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1065F9D71A3D434197719C461A02C102</vt:lpwstr>
  </property>
  <property fmtid="{D5CDD505-2E9C-101B-9397-08002B2CF9AE}" pid="3" name="KSOProductBuildVer">
    <vt:lpwstr>1033-11.2.0.11105</vt:lpwstr>
  </property>
</Properties>
</file>