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12"/>
    <p:sldId id="259" r:id="rId13"/>
    <p:sldId id="260" r:id="rId14"/>
    <p:sldId id="261" r:id="rId15"/>
    <p:sldId id="262" r:id="rId16"/>
    <p:sldId id="263" r:id="rId17"/>
  </p:sldIdLst>
  <p:sldSz cx="18288000" cy="10287000"/>
  <p:notesSz cx="6858000" cy="9144000"/>
  <p:embeddedFontLst>
    <p:embeddedFont>
      <p:font typeface="Tw Cen MT" panose="020B0602020104020603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  <a:endParaRPr lang="en-US" sz="12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3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FF1493"/>
                </a:solidFill>
                <a:latin typeface="Arial"/>
              </a:rPr>
              <a:t>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micro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FF1493"/>
                </a:solidFill>
                <a:latin typeface="Arial"/>
              </a:rPr>
              <a:t>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micro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4532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99" y="4895999"/>
            <a:ext cx="5335200" cy="4895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  <a:defRPr sz="7200">
                <a:solidFill>
                  <a:srgbClr val="FF1493"/>
                </a:solidFill>
                <a:latin typeface="Arial"/>
              </a:defRPr>
            </a:pPr>
            <a:r>
              <a:t>Geography and Climate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4895999"/>
            <a:ext cx="119603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is an archipelago consisting of four main islands: Honshu, Hokkaido, Kyushu, and Shikoku.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country is known for its diverse topography, including mountains, valleys, and plains.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experiences a variety of climates, ranging from humid subtropical in the south to humid continental in the north.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geographical location of Japan makes it prone to earthquakes, tsunamis, and typhoons.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45323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599" y="4895999"/>
            <a:ext cx="5335200" cy="4895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0"/>
              </a:spcAft>
              <a:defRPr sz="7200">
                <a:solidFill>
                  <a:srgbClr val="FF1493"/>
                </a:solidFill>
                <a:latin typeface="Arial"/>
              </a:defRPr>
            </a:pPr>
            <a:r>
              <a:t>Geography and Climate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4895999"/>
            <a:ext cx="119603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is an archipelago consisting of four main islands: Honshu, Hokkaido, Kyushu, and Shikoku.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country is known for its diverse topography, including mountains, valleys, and plains.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experiences a variety of climates, ranging from humid subtropical in the south to humid continental in the north.</a:t>
            </a:r>
          </a:p>
          <a:p>
            <a:pPr algn="l">
              <a:spcAft>
                <a:spcPts val="16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geographical location of Japan makes it prone to earthquakes, tsunamis, and typhoons.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743200"/>
            <a:ext cx="6537960" cy="653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FF1493"/>
                </a:solidFill>
                <a:latin typeface="Arial"/>
              </a:defRPr>
            </a:pPr>
            <a:r>
              <a:t>Culture and Traditions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7848" y="2743200"/>
            <a:ext cx="91440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has a rich cultural heritage with a blend of ancient traditions and modern influences.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Traditional arts and crafts, such as tea ceremonies, flower arrangement (ikebana), and calligraphy, are deeply valued.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Japanese language, literature, and theater (including kabuki and noh) hold important cultural significance.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Festivals, like the cherry blossom festival (hanami) and the lantern festival (Obon), are celebrated throughout the 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1491136_903515200719666_675384882050575283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2743200"/>
            <a:ext cx="6537960" cy="653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1872" y="1051560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FF1493"/>
                </a:solidFill>
                <a:latin typeface="Arial"/>
              </a:defRPr>
            </a:pPr>
            <a:r>
              <a:t>Technology and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7848" y="2743200"/>
            <a:ext cx="91440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Japan's technological advancements and innovative industries have made it a global leader.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It is at the forefront of robotics, manufacturing, and electronics.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Japanese companies have created influential inventions like the bullet train (Shinkansen) and high-quality automobiles.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continues to prioritize research and development in fields such as artificial intelligence and renewable energy.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424927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FF1493"/>
                </a:solidFill>
                <a:latin typeface="Arial"/>
              </a:defRPr>
            </a:pPr>
            <a:r>
              <a:t>Cuisine and Tea Culture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309067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Japanese cuisine is diverse, fresh, and beautifully presented.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Traditional dishes like sushi, ramen, tempura, and teppanyaki are popular worldwide.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The importance of tea in Japanese culture can be seen through the tea ceremony, which focuses on the preparation and presentation of matcha green tea.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Japanese food is known for its emphasis on seasonal ingredients and meticulous attention to detail.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31520"/>
            <a:ext cx="7424927" cy="8823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60" y="822960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FF1493"/>
                </a:solidFill>
                <a:latin typeface="Arial"/>
              </a:defRPr>
            </a:pPr>
            <a:r>
              <a:t>Pop culture and Entertainment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309067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Japan has a vibrant pop culture scene that has gained international popularity.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Anime, manga, and video games are major exports, with a dedicated fanbase across the globe.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J-pop, the Japanese music industry, is known for its catchy tunes and colorful performances.</a:t>
            </a:r>
          </a:p>
          <a:p>
            <a:pPr algn="l">
              <a:spcAft>
                <a:spcPts val="2000"/>
              </a:spcAft>
              <a:defRPr sz="3200">
                <a:solidFill>
                  <a:srgbClr val="000000"/>
                </a:solidFill>
                <a:latin typeface="Arial"/>
              </a:defRPr>
            </a:pPr>
            <a:r>
              <a:t>Cosplay (costume play) and themed cafes are integral parts of Japanese entertainment and subculture.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0</TotalTime>
  <Words>0</Words>
  <Application>WPS Presentation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Consolas</vt:lpstr>
      <vt:lpstr>Microsoft YaHei</vt:lpstr>
      <vt:lpstr>Arial Unicode MS</vt:lpstr>
      <vt:lpstr>Tw Cen MT</vt:lpstr>
      <vt:lpstr>Calibri</vt:lpstr>
      <vt:lpstr>Droplet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ritch</cp:lastModifiedBy>
  <cp:revision>10</cp:revision>
  <dcterms:created xsi:type="dcterms:W3CDTF">2006-08-16T00:00:00Z</dcterms:created>
  <dcterms:modified xsi:type="dcterms:W3CDTF">2023-11-24T08:45:07Z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D02FC49A19AB440AB1A60664D13E1D7A</vt:lpwstr>
  </property>
  <property fmtid="{D5CDD505-2E9C-101B-9397-08002B2CF9AE}" pid="3" name="KSOProductBuildVer">
    <vt:lpwstr>1033-11.2.0.11105</vt:lpwstr>
  </property>
</Properties>
</file>