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8288000" cy="10288270"/>
  <p:notesSz cx="6858000" cy="9144000"/>
  <p:embeddedFontLst>
    <p:embeddedFont>
      <p:font typeface="Oswald"/>
      <p:regular r:id="rId9"/>
    </p:embeddedFont>
    <p:embeddedFont>
      <p:font typeface="Average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700558" y="5711753"/>
            <a:ext cx="887178" cy="211301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342516" y="1981947"/>
            <a:ext cx="15603000" cy="3460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1342500" y="6350863"/>
            <a:ext cx="15603000" cy="1585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623400" y="2510989"/>
            <a:ext cx="17041200" cy="3781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1pPr>
            <a:lvl2pPr lvl="1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2pPr>
            <a:lvl3pPr lvl="2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3pPr>
            <a:lvl4pPr lvl="3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4pPr>
            <a:lvl5pPr lvl="4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5pPr>
            <a:lvl6pPr lvl="5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6pPr>
            <a:lvl7pPr lvl="6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7pPr>
            <a:lvl8pPr lvl="7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8pPr>
            <a:lvl9pPr lvl="8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623400" y="6457980"/>
            <a:ext cx="170412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 algn="ctr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342500" y="4283249"/>
            <a:ext cx="15704400" cy="1722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623400" y="2305353"/>
            <a:ext cx="79998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9664800" y="2305353"/>
            <a:ext cx="79998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394"/>
            <a:ext cx="5616000" cy="151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623400" y="2779686"/>
            <a:ext cx="5616000" cy="635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1052884"/>
            <a:ext cx="12454200" cy="8183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0"/>
            <a:ext cx="9144000" cy="102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41" name="Google Shape;41;p9"/>
          <p:cNvCxnSpPr/>
          <p:nvPr/>
        </p:nvCxnSpPr>
        <p:spPr>
          <a:xfrm>
            <a:off x="10059350" y="8992573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531000" y="2163178"/>
            <a:ext cx="8090400" cy="3421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531000" y="5691397"/>
            <a:ext cx="8090400" cy="269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9879000" y="1448653"/>
            <a:ext cx="7674000" cy="7391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623400" y="8462630"/>
            <a:ext cx="11997600" cy="1210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3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1829435" lvl="1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2743835" lvl="2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3658235" lvl="3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4572635" lvl="4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5487670" lvl="5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6402070" lvl="6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7316470" lvl="7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8230870" lvl="8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42516" y="1982500"/>
            <a:ext cx="15603000" cy="3460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1342500" y="6350652"/>
            <a:ext cx="156030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3400" y="8909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623400" y="23058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Oswald</vt:lpstr>
      <vt:lpstr>Average</vt:lpstr>
      <vt:lpstr>Microsoft YaHei</vt:lpstr>
      <vt:lpstr>Arial Unicode MS</vt:lpstr>
      <vt:lpstr>Slate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2023-12-09T13:32:35Z</dcterms:created>
  <dcterms:modified xsi:type="dcterms:W3CDTF">2023-12-09T13:32:35Z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07FC12ACF3B14B429A1D91233D015275</vt:lpwstr>
  </property>
  <property fmtid="{D5CDD505-2E9C-101B-9397-08002B2CF9AE}" pid="3" name="KSOProductBuildVer">
    <vt:lpwstr>1033-11.2.0.11105</vt:lpwstr>
  </property>
</Properties>
</file>