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8288000" cy="10288270"/>
  <p:notesSz cx="6858000" cy="9144000"/>
  <p:embeddedFontLst>
    <p:embeddedFont>
      <p:font typeface="Montserrat"/>
      <p:regular r:id="rId9"/>
    </p:embeddedFont>
    <p:embeddedFont>
      <p:font typeface="Lato" panose="020F0502020204030203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600e1dee_0_232:notes"/>
          <p:cNvSpPr/>
          <p:nvPr>
            <p:ph type="sldImg" idx="2"/>
          </p:nvPr>
        </p:nvSpPr>
        <p:spPr>
          <a:xfrm>
            <a:off x="3818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600e1dee_0_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5000600" y="1010"/>
            <a:ext cx="3287400" cy="32879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980"/>
            <a:ext cx="10307410" cy="102705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074300" y="3157352"/>
            <a:ext cx="10035000" cy="315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1pPr>
            <a:lvl2pPr lvl="1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2pPr>
            <a:lvl3pPr lvl="2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3pPr>
            <a:lvl4pPr lvl="3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4pPr>
            <a:lvl5pPr lvl="4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5pPr>
            <a:lvl6pPr lvl="5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6pPr>
            <a:lvl7pPr lvl="6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7pPr>
            <a:lvl8pPr lvl="7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8pPr>
            <a:lvl9pPr lvl="8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0167900" y="7851223"/>
            <a:ext cx="6941400" cy="101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2pPr>
            <a:lvl3pPr lvl="2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3pPr>
            <a:lvl4pPr lvl="3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4pPr>
            <a:lvl5pPr lvl="4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5pPr>
            <a:lvl6pPr lvl="5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6pPr>
            <a:lvl7pPr lvl="6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7pPr>
            <a:lvl8pPr lvl="7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8pPr>
            <a:lvl9pPr lvl="8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8812800" y="0"/>
            <a:ext cx="9475200" cy="1028792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1647700" y="2569799"/>
            <a:ext cx="9552000" cy="26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1pPr>
            <a:lvl2pPr lvl="1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2pPr>
            <a:lvl3pPr lvl="2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3pPr>
            <a:lvl4pPr lvl="3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4pPr>
            <a:lvl5pPr lvl="4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5pPr>
            <a:lvl6pPr lvl="5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6pPr>
            <a:lvl7pPr lvl="6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7pPr>
            <a:lvl8pPr lvl="7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8pPr>
            <a:lvl9pPr lvl="8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1647700" y="5287173"/>
            <a:ext cx="9552000" cy="2438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812800" y="0"/>
            <a:ext cx="9475200" cy="1028792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647700" y="4106718"/>
            <a:ext cx="9174000" cy="2297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2595000" y="3135648"/>
            <a:ext cx="140778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2595000" y="3135648"/>
            <a:ext cx="68064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9866442" y="3135648"/>
            <a:ext cx="68064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2595000" y="787638"/>
            <a:ext cx="7597800" cy="2986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2595000" y="3945790"/>
            <a:ext cx="7597800" cy="483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8812800" y="0"/>
            <a:ext cx="9475200" cy="102888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647700" y="1733853"/>
            <a:ext cx="9174000" cy="7043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2595000" y="3317230"/>
            <a:ext cx="6072600" cy="3504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2595000" y="7077238"/>
            <a:ext cx="6072600" cy="101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2pPr>
            <a:lvl3pPr lvl="2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3pPr>
            <a:lvl4pPr lvl="3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4pPr>
            <a:lvl5pPr lvl="4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5pPr>
            <a:lvl6pPr lvl="5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6pPr>
            <a:lvl7pPr lvl="6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7pPr>
            <a:lvl8pPr lvl="7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8pPr>
            <a:lvl9pPr lvl="8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9296400" y="3393794"/>
            <a:ext cx="7353600" cy="4695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258588"/>
            <a:ext cx="1397850" cy="1369554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1625450" y="8612256"/>
            <a:ext cx="13872000" cy="1047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45720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305353"/>
            <a:ext cx="17041200" cy="683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2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1829435" lvl="1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2743835" lvl="2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3658235" lvl="3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4572635" lvl="4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5487670" lvl="5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6402070" lvl="6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7316470" lvl="7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8230870" lvl="8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074300" y="3157700"/>
            <a:ext cx="10035000" cy="3157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10167900" y="7850750"/>
            <a:ext cx="6941400" cy="101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595000" y="788400"/>
            <a:ext cx="14077800" cy="1828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4"/>
          <p:cNvSpPr txBox="1"/>
          <p:nvPr>
            <p:ph type="body" idx="1"/>
          </p:nvPr>
        </p:nvSpPr>
        <p:spPr>
          <a:xfrm>
            <a:off x="2595000" y="3136000"/>
            <a:ext cx="14077800" cy="5822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Montserrat</vt:lpstr>
      <vt:lpstr>Lato</vt:lpstr>
      <vt:lpstr>Microsoft YaHei</vt:lpstr>
      <vt:lpstr>Arial Unicode MS</vt:lpstr>
      <vt:lpstr>Focus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ritch</cp:lastModifiedBy>
  <cp:revision>1</cp:revision>
  <dcterms:created xsi:type="dcterms:W3CDTF">2023-12-09T13:32:53Z</dcterms:created>
  <dcterms:modified xsi:type="dcterms:W3CDTF">2023-12-09T13:32:54Z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EE3CBB725A7F4BF9B1702B07D5D367B2</vt:lpwstr>
  </property>
  <property fmtid="{D5CDD505-2E9C-101B-9397-08002B2CF9AE}" pid="3" name="KSOProductBuildVer">
    <vt:lpwstr>1033-11.2.0.11105</vt:lpwstr>
  </property>
</Properties>
</file>