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8288000" cy="10288270"/>
  <p:notesSz cx="6858000" cy="9144000"/>
  <p:embeddedFontLst>
    <p:embeddedFont>
      <p:font typeface="Montserrat"/>
      <p:regular r:id="rId9"/>
    </p:embeddedFont>
    <p:embeddedFont>
      <p:font typeface="Lato" panose="020F0502020204030203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5000600" y="1010"/>
            <a:ext cx="3287400" cy="32879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80"/>
            <a:ext cx="10307410" cy="102705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074300" y="3157352"/>
            <a:ext cx="10035000" cy="315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1pPr>
            <a:lvl2pPr lvl="1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2pPr>
            <a:lvl3pPr lvl="2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3pPr>
            <a:lvl4pPr lvl="3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4pPr>
            <a:lvl5pPr lvl="4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5pPr>
            <a:lvl6pPr lvl="5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6pPr>
            <a:lvl7pPr lvl="6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7pPr>
            <a:lvl8pPr lvl="7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8pPr>
            <a:lvl9pPr lvl="8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0167900" y="7851223"/>
            <a:ext cx="69414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1647700" y="2569799"/>
            <a:ext cx="9552000" cy="26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1pPr>
            <a:lvl2pPr lvl="1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2pPr>
            <a:lvl3pPr lvl="2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3pPr>
            <a:lvl4pPr lvl="3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4pPr>
            <a:lvl5pPr lvl="4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5pPr>
            <a:lvl6pPr lvl="5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6pPr>
            <a:lvl7pPr lvl="6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7pPr>
            <a:lvl8pPr lvl="7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8pPr>
            <a:lvl9pPr lvl="8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1647700" y="5287173"/>
            <a:ext cx="9552000" cy="24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647700" y="4106718"/>
            <a:ext cx="9174000" cy="2297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2595000" y="3135648"/>
            <a:ext cx="140778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2595000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9866442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2595000" y="787638"/>
            <a:ext cx="7597800" cy="298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2595000" y="3945790"/>
            <a:ext cx="7597800" cy="483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8812800" y="0"/>
            <a:ext cx="9475200" cy="102888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647700" y="1733853"/>
            <a:ext cx="9174000" cy="7043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2595000" y="3317230"/>
            <a:ext cx="6072600" cy="3504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2595000" y="7077238"/>
            <a:ext cx="60726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9296400" y="3393794"/>
            <a:ext cx="7353600" cy="4695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258588"/>
            <a:ext cx="1397850" cy="1369554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1625450" y="8612256"/>
            <a:ext cx="13872000" cy="1047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2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1829435" lvl="1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2743835" lvl="2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3658235" lvl="3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4572635" lvl="4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5487670" lvl="5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6402070" lvl="6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7316470" lvl="7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8230870" lvl="8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500">
                <a:solidFill>
                  <a:srgbClr val="72DEAD"/>
                </a:solidFill>
                <a:latin typeface="Montserrat"/>
              </a:rPr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000">
                <a:solidFill>
                  <a:srgbClr val="FFFFFF"/>
                </a:solidFill>
                <a:latin typeface="Montserrat"/>
              </a:rPr>
              <a:t>Presented by Micro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Introduction to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Java is a popular programming language known for its versatility and portability.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It was developed by Sun Microsystems in 1995 and is now maintained by Oracle.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Java is widely used for developing a wide range of applications, including web and mobile applications, enterprise software, and embedded systems.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The language is designed to be simple, object-oriented, and platform-independent.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Understanding Java's Object-Oriented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Java is built around the object-oriented programming (OOP) paradigm.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OOP allows for modular, reusable, and easily maintainable code structures.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Key OOP concepts in Java include classes, objects, inheritance, polymorphism, and encapsulation.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By leveraging these OOP features, developers can model real-world entities and build robust software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Java's Platform-Independence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One of the main advantages of Java is its platform independence.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Java programs can run on any operating system or platform that has a Java Virtual Machine (JVM) installed.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This "write once, run anywhere" capability is achieved through Java bytecode, which is executed by the JVM.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This allows developers to develop applications on one platform and deploy them on multiple platforms without any modifications.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Java Development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There are numerous tools available for Java development, including Integrated Development Environments (IDEs) like Eclipse and IntelliJ IDEA.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These IDEs provide features such as code completion, debugging, and refactoring to enhance the developer's productivity.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Other tools, such as Maven and Gradle, help manage dependencies and build Java projects.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Java Development Kit (JDK) provides the necessary tools and libraries to compile, debug, and run Java programs.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Java's Standard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Java's Standard Library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Java's Standard Library offers a wide range of built-in classes and methods.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It includes classes for handling input/output, networking, database access, and GUI development.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The library saves time by providing ready-made solutions for common programming tasks.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Its documentation makes it easy to understand and use the provided functionalities.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Java's Memory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Java features automatic memory management, also known as garbage collection.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The JVM automatically handles memory allocation and deallocation, relieving the developer from manual memory management.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Java's garbage collector identifies and frees up memory that is no longer in use, preventing memory leaks and improving performance.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Lato"/>
              </a:defRPr>
            </a:pPr>
            <a:r>
              <a:t>This memory management system allows developers to focus on writing application logic without worrying about memory allocation and deallocation.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"/>
            <a:ext cx="7534656" cy="8823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822960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6600">
                <a:solidFill>
                  <a:srgbClr val="72DEAD"/>
                </a:solidFill>
                <a:latin typeface="Montserrat"/>
              </a:defRPr>
            </a:pPr>
            <a:r>
              <a:t>Java's vast Community and Libraries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862072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Java has a large and active community of developers worldwide.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This community provides support, resources, and vibrant discussion forums for Java developers.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In addition to the Standard Library, there are countless open-source libraries and frameworks available for various purposes, such as Spring, Hibernate, and Apache Commons.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These libraries extend Java's functionality and make it easier to develop complex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>Arial Unicode MS</vt:lpstr>
      <vt:lpstr>Focus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2023-12-09T13:32:53Z</dcterms:created>
  <dcterms:modified xsi:type="dcterms:W3CDTF">2023-12-09T13:32:54Z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EE3CBB725A7F4BF9B1702B07D5D367B2</vt:lpwstr>
  </property>
  <property fmtid="{D5CDD505-2E9C-101B-9397-08002B2CF9AE}" pid="3" name="KSOProductBuildVer">
    <vt:lpwstr>1033-11.2.0.11105</vt:lpwstr>
  </property>
</Properties>
</file>