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9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8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6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2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1853-EC6A-F244-8D3B-C13A21A74960}" type="datetimeFigureOut">
              <a:rPr lang="en-US" smtClean="0"/>
              <a:t>11/19/16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1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1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liu</dc:creator>
  <cp:lastModifiedBy>peng liu</cp:lastModifiedBy>
  <cp:revision>1</cp:revision>
  <dcterms:created xsi:type="dcterms:W3CDTF">2016-11-19T00:46:32Z</dcterms:created>
  <dcterms:modified xsi:type="dcterms:W3CDTF">2016-11-19T00:46:49Z</dcterms:modified>
</cp:coreProperties>
</file>