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anose="000008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5780816ed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5780816ed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5780816e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5780816ed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780816e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780816e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5780816e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5780816e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780816ed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780816ed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780816ed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780816ed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780816e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780816e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780816ed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780816ed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5780816ed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5780816ed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5780816ed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5780816ed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Semen Analysis</a:t>
            </a:r>
            <a:endParaRPr b="1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46"/>
            <a:ext cx="42426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Ritchie Chan Lu Jie 2609774C/2002010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Confusion matrix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&amp; Minimum Mean Square Error</a:t>
            </a:r>
            <a:endParaRPr b="1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Displaying results from the function </a:t>
            </a:r>
            <a:r>
              <a:rPr lang="en" b="1">
                <a:solidFill>
                  <a:srgbClr val="000000"/>
                </a:solidFill>
              </a:rPr>
              <a:t>printData() </a:t>
            </a:r>
            <a:r>
              <a:rPr lang="en">
                <a:solidFill>
                  <a:srgbClr val="000000"/>
                </a:solidFill>
              </a:rPr>
              <a:t>where this function takes in the following: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b="1">
                <a:solidFill>
                  <a:srgbClr val="000000"/>
                </a:solidFill>
              </a:rPr>
              <a:t>Number of iteration : MAE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b="1">
                <a:solidFill>
                  <a:srgbClr val="000000"/>
                </a:solidFill>
              </a:rPr>
              <a:t>Differences between Train &amp; Untrained Sets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b="1">
                <a:solidFill>
                  <a:srgbClr val="000000"/>
                </a:solidFill>
              </a:rPr>
              <a:t>MMSE()</a:t>
            </a:r>
            <a:endParaRPr b="1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MMSE = (Trained Y - True Y)^2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On the side of the MMSE, result are squared as to achieve a positive range of value for </a:t>
            </a:r>
            <a:r>
              <a:rPr lang="en" b="1">
                <a:solidFill>
                  <a:srgbClr val="000000"/>
                </a:solidFill>
              </a:rPr>
              <a:t>confusionMatrix()</a:t>
            </a:r>
            <a:r>
              <a:rPr lang="en">
                <a:solidFill>
                  <a:srgbClr val="000000"/>
                </a:solidFill>
              </a:rPr>
              <a:t> on the comparison.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b="1">
                <a:solidFill>
                  <a:srgbClr val="000000"/>
                </a:solidFill>
              </a:rPr>
              <a:t>confusionMatrix()</a:t>
            </a:r>
            <a:endParaRPr b="1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To display the comparison based on the value and True Y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Based on the MMSE, we provide a threshold of 0.50 condition if the value from MMSE is more than 0.50 it will return 1 else 0.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b="1">
                <a:solidFill>
                  <a:srgbClr val="000000"/>
                </a:solidFill>
              </a:rPr>
              <a:t>Total time spent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88" y="2001450"/>
            <a:ext cx="2761775" cy="27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Plotting</a:t>
            </a:r>
            <a:r>
              <a:rPr lang="en"/>
              <a:t> 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result of </a:t>
            </a:r>
            <a:r>
              <a:rPr lang="en" b="1">
                <a:solidFill>
                  <a:srgbClr val="000000"/>
                </a:solidFill>
              </a:rPr>
              <a:t>plotGraph() </a:t>
            </a:r>
            <a:r>
              <a:rPr lang="en">
                <a:solidFill>
                  <a:srgbClr val="000000"/>
                </a:solidFill>
              </a:rPr>
              <a:t>produces a different result when running the program on a different software.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The process of getting the plotting result will be that we first create and store the results from MAE to a text file.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Next, we will use GNUPLOT to display the chart.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Things to note, different OS produces different output on the display of chart.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150" y="3789750"/>
            <a:ext cx="1874050" cy="11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150" y="3203506"/>
            <a:ext cx="1874050" cy="114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38" y="1521250"/>
            <a:ext cx="3783074" cy="21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</a:t>
            </a:r>
            <a:endParaRPr b="1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Inputs/Initialize Functions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Initialize the inputs (text file) onto arrays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Initialize the values (weight and bias) through calculation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Calculation Functions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Perform training on the training set and calculating the MAE, MMSE and confusion matrix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Display Functions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Print out all the iterations, MAE, MMSE and confusion matrix values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Plot on the graph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37850"/>
            <a:ext cx="3706499" cy="303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422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Reading data through filepointer</a:t>
            </a:r>
            <a:endParaRPr b="1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**Data: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Allow users to input the file path location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Reads the data and checks for its validity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Prints error message if file does not exist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Else, read and store the data onto an array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Ends the file and return the data array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00" y="1704638"/>
            <a:ext cx="3990451" cy="24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Splitting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datasets():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Reads the data array file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Splits the data array file into 4 other arrays (Training Set x, y and Testing Set x, y) which will be used in the calculation functions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75" y="1068050"/>
            <a:ext cx="3435175" cy="3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Weight &amp; Bias Initialization</a:t>
            </a:r>
            <a:endParaRPr b="1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Initialize():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Initialize the weight and bias values for both main neuron and hidden layer.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 them via rand() which will range the values from -1 to 1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13" y="1616200"/>
            <a:ext cx="4070124" cy="24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Training set </a:t>
            </a:r>
            <a:endParaRPr b="1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Braintrain()</a:t>
            </a:r>
            <a:r>
              <a:rPr lang="en">
                <a:solidFill>
                  <a:srgbClr val="000000"/>
                </a:solidFill>
              </a:rPr>
              <a:t>: Does calculation for training set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Goes through calculation for hidden neurons 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Goes through calculation for main neuron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 MMSE for untrained training set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Calculates MAE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Parameter update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Loops till MAE is lower than 0.18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 MMSE for trained training set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0" y="1146925"/>
            <a:ext cx="3420424" cy="37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Testing set</a:t>
            </a:r>
            <a:endParaRPr b="1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Braintest()</a:t>
            </a:r>
            <a:r>
              <a:rPr lang="en">
                <a:solidFill>
                  <a:srgbClr val="000000"/>
                </a:solidFill>
              </a:rPr>
              <a:t>: Does calculation for testing set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Goes through calculation for hidden neurons 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Goes through calculation for main neuron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 MMSE for trained testing set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Revert weight and bias to original value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Goes through calculation for hidden neurons 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Goes through calculation for main neuron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 MMSE for untrained testing set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75" y="1139925"/>
            <a:ext cx="3185999" cy="37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HiddenLayer calculations</a:t>
            </a:r>
            <a:endParaRPr b="1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Hidden layer()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Does calculation for the hidden neuron. (Input to hidden neuron)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Loops based on the number of datasets and the number of neurons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Contains </a:t>
            </a:r>
            <a:r>
              <a:rPr lang="en" b="1">
                <a:solidFill>
                  <a:srgbClr val="000000"/>
                </a:solidFill>
              </a:rPr>
              <a:t>hiddenlinearregression()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lang="en" b="1">
                <a:solidFill>
                  <a:srgbClr val="000000"/>
                </a:solidFill>
              </a:rPr>
              <a:t>hiddensigmoidactivation()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hiddenlinearregression()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Calculates linear regression calculation for hidden neuron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hiddensigmoidactivation()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Calculates hidden sigmoid activation for hidden neuron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25" y="1657313"/>
            <a:ext cx="3569778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neuron calculation</a:t>
            </a:r>
            <a:endParaRPr b="1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644675" y="119925"/>
            <a:ext cx="4166400" cy="49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mainlinearregression()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Calculates linear regression for main neuron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mainsigmoidactivation()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Calculates hidden sigmoid activation for main neuron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CalculateMAE()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Calculates MAE and store into an array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parameterupdate()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Calculates error for main neuron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Calculates delta e over w for main neuron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Calculates delta e over b for main neuron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Calculates error for hidden neuron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Calculates delta e over w for hidden neuron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Calculates delta e over b for hidden neuron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Updates weight and bias of main neuron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Updates weight and bias of hidden neuron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r="27012"/>
          <a:stretch/>
        </p:blipFill>
        <p:spPr>
          <a:xfrm>
            <a:off x="311724" y="1680700"/>
            <a:ext cx="3375324" cy="1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On-screen Show (16:9)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Merriweather</vt:lpstr>
      <vt:lpstr>Arial</vt:lpstr>
      <vt:lpstr>Paradigm</vt:lpstr>
      <vt:lpstr>Semen Analysis</vt:lpstr>
      <vt:lpstr>Main</vt:lpstr>
      <vt:lpstr>Reading data through filepointer</vt:lpstr>
      <vt:lpstr>Data Splitting </vt:lpstr>
      <vt:lpstr>Weight &amp; Bias Initialization</vt:lpstr>
      <vt:lpstr>Training set </vt:lpstr>
      <vt:lpstr>Testing set</vt:lpstr>
      <vt:lpstr>HiddenLayer calculations</vt:lpstr>
      <vt:lpstr>Main neuron calculation</vt:lpstr>
      <vt:lpstr>Confusion matrix   &amp; Minimum Mean Square Error</vt:lpstr>
      <vt:lpstr>Plotting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Semen Analysis</dc:title>
  <cp:lastModifiedBy>Ritchie Chan Lu Jie (student)</cp:lastModifiedBy>
  <cp:revision>1</cp:revision>
  <dcterms:modified xsi:type="dcterms:W3CDTF">2022-04-29T06:51:20Z</dcterms:modified>
</cp:coreProperties>
</file>