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34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8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8D1C83-4BAE-4DE9-AA4D-080CAEC59F3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D10D-2004-42C7-B16B-2C35D07E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3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Robbie Ritchie</a:t>
            </a:r>
          </a:p>
        </p:txBody>
      </p:sp>
    </p:spTree>
    <p:extLst>
      <p:ext uri="{BB962C8B-B14F-4D97-AF65-F5344CB8AC3E}">
        <p14:creationId xmlns:p14="http://schemas.microsoft.com/office/powerpoint/2010/main" val="42829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will be a collection of buttons</a:t>
            </a:r>
          </a:p>
          <a:p>
            <a:pPr lvl="1"/>
            <a:r>
              <a:rPr lang="en-US" dirty="0"/>
              <a:t>Extended </a:t>
            </a:r>
            <a:r>
              <a:rPr lang="en-US" dirty="0" err="1"/>
              <a:t>JButton</a:t>
            </a:r>
            <a:r>
              <a:rPr lang="en-US" dirty="0"/>
              <a:t> to give extra instance variables</a:t>
            </a:r>
          </a:p>
          <a:p>
            <a:pPr lvl="1"/>
            <a:r>
              <a:rPr lang="en-US" dirty="0"/>
              <a:t>Allowed for easy handling of coordinates and queens</a:t>
            </a:r>
          </a:p>
          <a:p>
            <a:r>
              <a:rPr lang="en-US" dirty="0"/>
              <a:t>The Board itself is an extension of </a:t>
            </a:r>
            <a:r>
              <a:rPr lang="en-US" dirty="0" err="1"/>
              <a:t>JPanel</a:t>
            </a:r>
            <a:endParaRPr lang="en-US" dirty="0"/>
          </a:p>
          <a:p>
            <a:pPr lvl="1"/>
            <a:r>
              <a:rPr lang="en-US" dirty="0"/>
              <a:t>It has a grid layout with a tile in each slot</a:t>
            </a:r>
          </a:p>
          <a:p>
            <a:pPr lvl="1"/>
            <a:r>
              <a:rPr lang="en-US" dirty="0"/>
              <a:t>It handles adding and removing queens </a:t>
            </a:r>
          </a:p>
          <a:p>
            <a:r>
              <a:rPr lang="en-US" dirty="0"/>
              <a:t>All other checks are made in the </a:t>
            </a:r>
            <a:r>
              <a:rPr lang="en-US" dirty="0" err="1"/>
              <a:t>JFrame</a:t>
            </a:r>
            <a:r>
              <a:rPr lang="en-US" dirty="0"/>
              <a:t>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69" y="1027906"/>
            <a:ext cx="3648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57" y="1488255"/>
            <a:ext cx="7571160" cy="4195481"/>
          </a:xfrm>
        </p:spPr>
        <p:txBody>
          <a:bodyPr/>
          <a:lstStyle/>
          <a:p>
            <a:r>
              <a:rPr lang="en-US" dirty="0" err="1"/>
              <a:t>GridLayout</a:t>
            </a:r>
            <a:r>
              <a:rPr lang="en-US" dirty="0"/>
              <a:t> vs. Coordinates</a:t>
            </a:r>
          </a:p>
          <a:p>
            <a:pPr lvl="1"/>
            <a:r>
              <a:rPr lang="en-US" dirty="0" err="1"/>
              <a:t>Gridlayout</a:t>
            </a:r>
            <a:r>
              <a:rPr lang="en-US" dirty="0"/>
              <a:t> uses a single number (0-64) while the calculations required coordinates, so I needed a way to convert between the two.</a:t>
            </a:r>
          </a:p>
          <a:p>
            <a:r>
              <a:rPr lang="en-US" dirty="0"/>
              <a:t>Dealing with attacking queens	</a:t>
            </a:r>
          </a:p>
          <a:p>
            <a:pPr lvl="1"/>
            <a:r>
              <a:rPr lang="en-US" dirty="0"/>
              <a:t>The system I used made calculations easy, but visually identifying them was difficult</a:t>
            </a:r>
          </a:p>
          <a:p>
            <a:pPr lvl="1"/>
            <a:r>
              <a:rPr lang="en-US" dirty="0"/>
              <a:t>I ended up using a semi-complex action listener to update and clear all formatting.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17" y="1378436"/>
            <a:ext cx="3667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4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4712" y="1616539"/>
            <a:ext cx="7744844" cy="4195481"/>
          </a:xfrm>
        </p:spPr>
        <p:txBody>
          <a:bodyPr/>
          <a:lstStyle/>
          <a:p>
            <a:r>
              <a:rPr lang="en-US" dirty="0"/>
              <a:t>Planning out all of your code beforehand goes a long way</a:t>
            </a:r>
          </a:p>
          <a:p>
            <a:pPr lvl="1"/>
            <a:r>
              <a:rPr lang="en-US" dirty="0"/>
              <a:t>I planned out my design for the board itself, but inadvertently made the rest of the project harder</a:t>
            </a:r>
          </a:p>
          <a:p>
            <a:pPr lvl="1"/>
            <a:r>
              <a:rPr lang="en-US" dirty="0"/>
              <a:t>I probably would have used a single class for the board and panel if I could re-do it.</a:t>
            </a:r>
          </a:p>
          <a:p>
            <a:r>
              <a:rPr lang="en-US" dirty="0"/>
              <a:t>There were a lot of places where I had a few different solutions in mind, looking back I know which ones were best now</a:t>
            </a:r>
          </a:p>
        </p:txBody>
      </p:sp>
      <p:pic>
        <p:nvPicPr>
          <p:cNvPr id="8" name="Content Placeholder 3" descr="Using ths tip button displays a green Q for a possible qu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556" y="1616539"/>
            <a:ext cx="357244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660286" cy="4195481"/>
          </a:xfrm>
        </p:spPr>
        <p:txBody>
          <a:bodyPr/>
          <a:lstStyle/>
          <a:p>
            <a:r>
              <a:rPr lang="en-US" dirty="0"/>
              <a:t>Determining a tile’s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for Determining where to put a 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8" y="1853248"/>
            <a:ext cx="4534815" cy="1112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98" y="3012870"/>
            <a:ext cx="7067331" cy="38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188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2 Presentation</vt:lpstr>
      <vt:lpstr>Design Decisions</vt:lpstr>
      <vt:lpstr>Challenges</vt:lpstr>
      <vt:lpstr>What I Learned</vt:lpstr>
      <vt:lpstr>Interesting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Presentation</dc:title>
  <dc:creator>Robbie</dc:creator>
  <cp:lastModifiedBy>Robbie</cp:lastModifiedBy>
  <cp:revision>4</cp:revision>
  <dcterms:created xsi:type="dcterms:W3CDTF">2016-12-09T00:12:18Z</dcterms:created>
  <dcterms:modified xsi:type="dcterms:W3CDTF">2016-12-09T00:43:27Z</dcterms:modified>
</cp:coreProperties>
</file>