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2875587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372468-5989-4592-B313-BD92AEA456A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197348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8913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3093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289316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3045989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411146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28982642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397023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3209038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383046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372468-5989-4592-B313-BD92AEA456A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2143605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372468-5989-4592-B313-BD92AEA456AC}"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32035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3706658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15440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B372468-5989-4592-B313-BD92AEA456AC}" type="datetimeFigureOut">
              <a:rPr lang="en-US" smtClean="0"/>
              <a:t>12/4/2016</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100232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B372468-5989-4592-B313-BD92AEA456AC}"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58EB3-45C3-4F23-A6F5-BE9B25AD2A84}" type="slidenum">
              <a:rPr lang="en-US" smtClean="0"/>
              <a:t>‹#›</a:t>
            </a:fld>
            <a:endParaRPr lang="en-US"/>
          </a:p>
        </p:txBody>
      </p:sp>
    </p:spTree>
    <p:extLst>
      <p:ext uri="{BB962C8B-B14F-4D97-AF65-F5344CB8AC3E}">
        <p14:creationId xmlns:p14="http://schemas.microsoft.com/office/powerpoint/2010/main" val="424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B372468-5989-4592-B313-BD92AEA456AC}" type="datetimeFigureOut">
              <a:rPr lang="en-US" smtClean="0"/>
              <a:t>12/4/2016</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2F58EB3-45C3-4F23-A6F5-BE9B25AD2A84}" type="slidenum">
              <a:rPr lang="en-US" smtClean="0"/>
              <a:t>‹#›</a:t>
            </a:fld>
            <a:endParaRPr lang="en-US"/>
          </a:p>
        </p:txBody>
      </p:sp>
    </p:spTree>
    <p:extLst>
      <p:ext uri="{BB962C8B-B14F-4D97-AF65-F5344CB8AC3E}">
        <p14:creationId xmlns:p14="http://schemas.microsoft.com/office/powerpoint/2010/main" val="23353987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le:Counter Logic Gaming logo.svg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0"/>
            <a:ext cx="9520868" cy="6858000"/>
          </a:xfrm>
          <a:prstGeom prst="rect">
            <a:avLst/>
          </a:prstGeom>
        </p:spPr>
      </p:pic>
      <p:sp>
        <p:nvSpPr>
          <p:cNvPr id="2" name="Title 1"/>
          <p:cNvSpPr>
            <a:spLocks noGrp="1"/>
          </p:cNvSpPr>
          <p:nvPr>
            <p:ph type="ctrTitle"/>
          </p:nvPr>
        </p:nvSpPr>
        <p:spPr>
          <a:xfrm>
            <a:off x="633632" y="2549640"/>
            <a:ext cx="10972800" cy="1291231"/>
          </a:xfrm>
        </p:spPr>
        <p:txBody>
          <a:bodyPr/>
          <a:lstStyle/>
          <a:p>
            <a:r>
              <a:rPr lang="en-US" dirty="0"/>
              <a:t>Counter Logic Gaming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650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hotshotgg"/>
          <p:cNvPicPr>
            <a:picLocks noChangeAspect="1" noChangeArrowheads="1"/>
          </p:cNvPicPr>
          <p:nvPr/>
        </p:nvPicPr>
        <p:blipFill rotWithShape="1">
          <a:blip r:embed="rId2">
            <a:extLst>
              <a:ext uri="{28A0092B-C50C-407E-A947-70E740481C1C}">
                <a14:useLocalDpi xmlns:a14="http://schemas.microsoft.com/office/drawing/2010/main" val="0"/>
              </a:ext>
            </a:extLst>
          </a:blip>
          <a:srcRect l="16366" r="16917"/>
          <a:stretch/>
        </p:blipFill>
        <p:spPr bwMode="auto">
          <a:xfrm>
            <a:off x="8604929" y="3305908"/>
            <a:ext cx="3200400" cy="33082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History</a:t>
            </a:r>
          </a:p>
        </p:txBody>
      </p:sp>
      <p:sp>
        <p:nvSpPr>
          <p:cNvPr id="3" name="Content Placeholder 2"/>
          <p:cNvSpPr>
            <a:spLocks noGrp="1"/>
          </p:cNvSpPr>
          <p:nvPr>
            <p:ph idx="1"/>
          </p:nvPr>
        </p:nvSpPr>
        <p:spPr>
          <a:xfrm>
            <a:off x="1025939" y="1419871"/>
            <a:ext cx="9559018" cy="4390085"/>
          </a:xfrm>
        </p:spPr>
        <p:txBody>
          <a:bodyPr/>
          <a:lstStyle/>
          <a:p>
            <a:r>
              <a:rPr lang="en-US" dirty="0"/>
              <a:t>Founded by George “</a:t>
            </a:r>
            <a:r>
              <a:rPr lang="en-US" dirty="0" err="1"/>
              <a:t>HotshotGG</a:t>
            </a:r>
            <a:r>
              <a:rPr lang="en-US" dirty="0"/>
              <a:t>” </a:t>
            </a:r>
            <a:r>
              <a:rPr lang="en-US" dirty="0" err="1"/>
              <a:t>Georgallidis</a:t>
            </a:r>
            <a:r>
              <a:rPr lang="en-US" dirty="0"/>
              <a:t> in 2010</a:t>
            </a:r>
          </a:p>
          <a:p>
            <a:pPr lvl="1"/>
            <a:r>
              <a:rPr lang="en-US" dirty="0"/>
              <a:t>Started as only a </a:t>
            </a:r>
            <a:r>
              <a:rPr lang="en-US" dirty="0" err="1"/>
              <a:t>LoL</a:t>
            </a:r>
            <a:r>
              <a:rPr lang="en-US" dirty="0"/>
              <a:t> team with </a:t>
            </a:r>
            <a:r>
              <a:rPr lang="en-US" dirty="0" err="1"/>
              <a:t>HotshotGG</a:t>
            </a:r>
            <a:r>
              <a:rPr lang="en-US" dirty="0"/>
              <a:t> on the roster</a:t>
            </a:r>
          </a:p>
          <a:p>
            <a:r>
              <a:rPr lang="en-US" dirty="0"/>
              <a:t>A falling out between </a:t>
            </a:r>
            <a:r>
              <a:rPr lang="en-US" dirty="0" err="1"/>
              <a:t>HotshotGG</a:t>
            </a:r>
            <a:r>
              <a:rPr lang="en-US" dirty="0"/>
              <a:t> and Reginald spurred Reginald to start TSM.</a:t>
            </a:r>
          </a:p>
          <a:p>
            <a:r>
              <a:rPr lang="en-US" dirty="0"/>
              <a:t>LOTS of drama within the team’s roster</a:t>
            </a:r>
          </a:p>
          <a:p>
            <a:r>
              <a:rPr lang="en-US" dirty="0"/>
              <a:t>CLG’s first branch out was its DOTA 2 team lasting from </a:t>
            </a:r>
            <a:r>
              <a:rPr lang="en-US" dirty="0" err="1"/>
              <a:t>Febuary</a:t>
            </a:r>
            <a:r>
              <a:rPr lang="en-US" dirty="0"/>
              <a:t> 2012  to October 2012 </a:t>
            </a:r>
          </a:p>
          <a:p>
            <a:r>
              <a:rPr lang="en-US" dirty="0"/>
              <a:t>Halo:  November 2014 – October 2016</a:t>
            </a:r>
          </a:p>
          <a:p>
            <a:pPr marL="457200" lvl="1" indent="0">
              <a:buNone/>
            </a:pPr>
            <a:endParaRPr lang="en-US" dirty="0"/>
          </a:p>
        </p:txBody>
      </p:sp>
    </p:spTree>
    <p:extLst>
      <p:ext uri="{BB962C8B-B14F-4D97-AF65-F5344CB8AC3E}">
        <p14:creationId xmlns:p14="http://schemas.microsoft.com/office/powerpoint/2010/main" val="386090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Teams and Players</a:t>
            </a:r>
          </a:p>
        </p:txBody>
      </p:sp>
      <p:sp>
        <p:nvSpPr>
          <p:cNvPr id="3" name="Content Placeholder 2"/>
          <p:cNvSpPr>
            <a:spLocks noGrp="1"/>
          </p:cNvSpPr>
          <p:nvPr>
            <p:ph idx="1"/>
          </p:nvPr>
        </p:nvSpPr>
        <p:spPr>
          <a:xfrm>
            <a:off x="1104293" y="1532413"/>
            <a:ext cx="8946541" cy="5065335"/>
          </a:xfrm>
        </p:spPr>
        <p:txBody>
          <a:bodyPr>
            <a:normAutofit lnSpcReduction="10000"/>
          </a:bodyPr>
          <a:lstStyle/>
          <a:p>
            <a:r>
              <a:rPr lang="en-US" b="1" dirty="0"/>
              <a:t>League of Legends</a:t>
            </a:r>
          </a:p>
          <a:p>
            <a:pPr lvl="1"/>
            <a:r>
              <a:rPr lang="en-US" sz="2000" dirty="0" err="1"/>
              <a:t>Darshan</a:t>
            </a:r>
            <a:r>
              <a:rPr lang="en-US" sz="2000" dirty="0"/>
              <a:t>, </a:t>
            </a:r>
            <a:r>
              <a:rPr lang="en-US" sz="2000" dirty="0" err="1"/>
              <a:t>Aphromoo</a:t>
            </a:r>
            <a:r>
              <a:rPr lang="en-US" sz="2000" dirty="0"/>
              <a:t>, Xmithie, </a:t>
            </a:r>
            <a:r>
              <a:rPr lang="en-US" sz="2000" dirty="0" err="1"/>
              <a:t>HuHi</a:t>
            </a:r>
            <a:r>
              <a:rPr lang="en-US" sz="2000" dirty="0"/>
              <a:t>, </a:t>
            </a:r>
            <a:r>
              <a:rPr lang="en-US" sz="2000" dirty="0" err="1"/>
              <a:t>Stixxay</a:t>
            </a:r>
            <a:endParaRPr lang="en-US" sz="2000" dirty="0"/>
          </a:p>
          <a:p>
            <a:r>
              <a:rPr lang="en-US" b="1" dirty="0"/>
              <a:t>CS:GO</a:t>
            </a:r>
          </a:p>
          <a:p>
            <a:pPr lvl="1"/>
            <a:r>
              <a:rPr lang="en-US" sz="2000" dirty="0"/>
              <a:t>Hazed, </a:t>
            </a:r>
            <a:r>
              <a:rPr lang="en-US" sz="2000" dirty="0" err="1"/>
              <a:t>reltuC</a:t>
            </a:r>
            <a:r>
              <a:rPr lang="en-US" sz="2000" dirty="0"/>
              <a:t>, </a:t>
            </a:r>
            <a:r>
              <a:rPr lang="en-US" sz="2000" dirty="0" err="1"/>
              <a:t>Koosta</a:t>
            </a:r>
            <a:r>
              <a:rPr lang="en-US" sz="2000" dirty="0"/>
              <a:t>, </a:t>
            </a:r>
            <a:r>
              <a:rPr lang="en-US" sz="2000" dirty="0" err="1"/>
              <a:t>nahtE</a:t>
            </a:r>
            <a:r>
              <a:rPr lang="en-US" sz="2000" dirty="0"/>
              <a:t>, </a:t>
            </a:r>
            <a:r>
              <a:rPr lang="en-US" sz="2000" dirty="0" err="1"/>
              <a:t>subroza</a:t>
            </a:r>
            <a:endParaRPr lang="en-US" sz="2000" dirty="0"/>
          </a:p>
          <a:p>
            <a:r>
              <a:rPr lang="en-US" b="1" dirty="0"/>
              <a:t>Super Smash Bros. Melee</a:t>
            </a:r>
          </a:p>
          <a:p>
            <a:pPr lvl="1"/>
            <a:r>
              <a:rPr lang="en-US" sz="2000" dirty="0" err="1"/>
              <a:t>PewPewU</a:t>
            </a:r>
            <a:r>
              <a:rPr lang="en-US" sz="2000" dirty="0"/>
              <a:t>, SFAT</a:t>
            </a:r>
          </a:p>
          <a:p>
            <a:r>
              <a:rPr lang="en-US" b="1" dirty="0"/>
              <a:t>Super Smash Bros. Wii U</a:t>
            </a:r>
          </a:p>
          <a:p>
            <a:pPr lvl="1"/>
            <a:r>
              <a:rPr lang="en-US" sz="2000" dirty="0"/>
              <a:t>NAKAT, </a:t>
            </a:r>
            <a:r>
              <a:rPr lang="en-US" sz="2000" dirty="0" err="1"/>
              <a:t>VoiD</a:t>
            </a:r>
            <a:endParaRPr lang="en-US" sz="2000" dirty="0"/>
          </a:p>
          <a:p>
            <a:r>
              <a:rPr lang="en-US" sz="2200" b="1" dirty="0"/>
              <a:t>CLG Red (Female CS:GO team)</a:t>
            </a:r>
          </a:p>
          <a:p>
            <a:pPr lvl="1"/>
            <a:r>
              <a:rPr lang="en-US" sz="2000" dirty="0"/>
              <a:t>potter, di^, </a:t>
            </a:r>
            <a:r>
              <a:rPr lang="en-US" sz="2000" dirty="0" err="1"/>
              <a:t>bENITA</a:t>
            </a:r>
            <a:r>
              <a:rPr lang="en-US" sz="2000" dirty="0"/>
              <a:t>, </a:t>
            </a:r>
            <a:r>
              <a:rPr lang="en-US" sz="2000" dirty="0" err="1"/>
              <a:t>missharvey</a:t>
            </a:r>
            <a:r>
              <a:rPr lang="en-US" sz="2000" dirty="0"/>
              <a:t>, </a:t>
            </a:r>
            <a:r>
              <a:rPr lang="en-US" sz="2000" dirty="0" err="1"/>
              <a:t>klaudia</a:t>
            </a:r>
            <a:r>
              <a:rPr lang="en-US" sz="2000" dirty="0"/>
              <a:t>, </a:t>
            </a:r>
            <a:r>
              <a:rPr lang="en-US" sz="2000" dirty="0" err="1"/>
              <a:t>da_bears</a:t>
            </a:r>
            <a:endParaRPr lang="en-US" sz="2000" dirty="0"/>
          </a:p>
          <a:p>
            <a:r>
              <a:rPr lang="en-US" sz="2200" b="1" dirty="0"/>
              <a:t>League of Legends Challenger</a:t>
            </a:r>
          </a:p>
          <a:p>
            <a:pPr lvl="1"/>
            <a:r>
              <a:rPr lang="en-US" sz="2000" dirty="0" err="1"/>
              <a:t>Fallenbandit</a:t>
            </a:r>
            <a:r>
              <a:rPr lang="en-US" sz="2000" dirty="0"/>
              <a:t>, </a:t>
            </a:r>
            <a:r>
              <a:rPr lang="en-US" sz="2000" dirty="0" err="1"/>
              <a:t>Omargod</a:t>
            </a:r>
            <a:r>
              <a:rPr lang="en-US" sz="2000" dirty="0"/>
              <a:t>, Tuesday, Zag, </a:t>
            </a:r>
            <a:r>
              <a:rPr lang="en-US" sz="2000" dirty="0" err="1"/>
              <a:t>FIll</a:t>
            </a:r>
            <a:endParaRPr lang="en-US" sz="2000" dirty="0"/>
          </a:p>
        </p:txBody>
      </p:sp>
      <p:pic>
        <p:nvPicPr>
          <p:cNvPr id="1026" name="Picture 2" descr="http://clgaming.net/static/upl/team/icon/3_logo(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737" y="1715460"/>
            <a:ext cx="1874105" cy="18741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clgaming.net/static/upl/team/icon/1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7748" y="1715460"/>
            <a:ext cx="2112023" cy="21120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clgaming.net/static/upl/team/icon/5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9726" y="4367331"/>
            <a:ext cx="1996940" cy="199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69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637" y="0"/>
            <a:ext cx="9404723" cy="1400530"/>
          </a:xfrm>
        </p:spPr>
        <p:txBody>
          <a:bodyPr/>
          <a:lstStyle/>
          <a:p>
            <a:r>
              <a:rPr lang="en-US" dirty="0"/>
              <a:t>CLG’s Core Mission</a:t>
            </a:r>
          </a:p>
        </p:txBody>
      </p:sp>
      <p:sp>
        <p:nvSpPr>
          <p:cNvPr id="3" name="Content Placeholder 2"/>
          <p:cNvSpPr>
            <a:spLocks noGrp="1"/>
          </p:cNvSpPr>
          <p:nvPr>
            <p:ph idx="1"/>
          </p:nvPr>
        </p:nvSpPr>
        <p:spPr>
          <a:xfrm>
            <a:off x="337625" y="700264"/>
            <a:ext cx="11141612" cy="5953753"/>
          </a:xfrm>
        </p:spPr>
        <p:txBody>
          <a:bodyPr>
            <a:normAutofit fontScale="92500" lnSpcReduction="10000"/>
          </a:bodyPr>
          <a:lstStyle/>
          <a:p>
            <a:r>
              <a:rPr lang="en-US" dirty="0"/>
              <a:t>“Our </a:t>
            </a:r>
            <a:r>
              <a:rPr lang="en-US" b="1" dirty="0"/>
              <a:t>core mission</a:t>
            </a:r>
            <a:r>
              <a:rPr lang="en-US" dirty="0"/>
              <a:t> is to help everyone associated with Counter Logic Gaming become the strongest versions of themselves, mentally, physically, and spiritually. </a:t>
            </a:r>
            <a:br>
              <a:rPr lang="en-US" dirty="0"/>
            </a:br>
            <a:br>
              <a:rPr lang="en-US" dirty="0"/>
            </a:br>
            <a:r>
              <a:rPr lang="en-US" dirty="0"/>
              <a:t>Providing the best resources for players to grow as people will create the highest powered athletes on the competitive field. For this reason we hire passionate specialists in multiple fields to support our players across a broad discipline of skills. </a:t>
            </a:r>
            <a:br>
              <a:rPr lang="en-US" dirty="0"/>
            </a:br>
            <a:br>
              <a:rPr lang="en-US" dirty="0"/>
            </a:br>
            <a:r>
              <a:rPr lang="en-US" dirty="0"/>
              <a:t>We take pride in creating a culture where nothing is primary over attitude. Our players and staff are the most driven and passionate in the industry. We’re an organization that is focused on execution above all else. We know how to put in the hours. We know that working hard is the largest competitive advantage you can have. </a:t>
            </a:r>
            <a:br>
              <a:rPr lang="en-US" dirty="0"/>
            </a:br>
            <a:br>
              <a:rPr lang="en-US" dirty="0"/>
            </a:br>
            <a:r>
              <a:rPr lang="en-US" dirty="0"/>
              <a:t>The founding principle of Counter Logic Gaming is our deep connection with our supporters. We keep this alive by constantly searching for ways to connect our fans with our teams. </a:t>
            </a:r>
            <a:br>
              <a:rPr lang="en-US" dirty="0"/>
            </a:br>
            <a:r>
              <a:rPr lang="en-US" dirty="0"/>
              <a:t>Through our social channels we follow the journey of our players and tell their story. We connect supporters with meaningful moments. </a:t>
            </a:r>
            <a:br>
              <a:rPr lang="en-US" dirty="0"/>
            </a:br>
            <a:r>
              <a:rPr lang="en-US" dirty="0"/>
              <a:t>We host special events and build unique portals for our supporters to engage with our teams unlike any other </a:t>
            </a:r>
            <a:r>
              <a:rPr lang="en-US" dirty="0" err="1"/>
              <a:t>esports</a:t>
            </a:r>
            <a:r>
              <a:rPr lang="en-US" dirty="0"/>
              <a:t> team. ” – clgaming.net </a:t>
            </a:r>
          </a:p>
          <a:p>
            <a:r>
              <a:rPr lang="en-US" dirty="0" err="1"/>
              <a:t>Tldr</a:t>
            </a:r>
            <a:r>
              <a:rPr lang="en-US" dirty="0"/>
              <a:t>; CLG works hard to make sure its players are treated right and have access to the resources they need to succeed.</a:t>
            </a:r>
            <a:endParaRPr lang="en-US" dirty="0"/>
          </a:p>
        </p:txBody>
      </p:sp>
    </p:spTree>
    <p:extLst>
      <p:ext uri="{BB962C8B-B14F-4D97-AF65-F5344CB8AC3E}">
        <p14:creationId xmlns:p14="http://schemas.microsoft.com/office/powerpoint/2010/main" val="2756250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Recent Additions</a:t>
            </a:r>
          </a:p>
        </p:txBody>
      </p:sp>
      <p:sp>
        <p:nvSpPr>
          <p:cNvPr id="3" name="Content Placeholder 2"/>
          <p:cNvSpPr>
            <a:spLocks noGrp="1"/>
          </p:cNvSpPr>
          <p:nvPr>
            <p:ph idx="1"/>
          </p:nvPr>
        </p:nvSpPr>
        <p:spPr>
          <a:xfrm>
            <a:off x="1089222" y="1511214"/>
            <a:ext cx="8946541" cy="4195481"/>
          </a:xfrm>
        </p:spPr>
        <p:txBody>
          <a:bodyPr/>
          <a:lstStyle/>
          <a:p>
            <a:r>
              <a:rPr lang="en-US" dirty="0"/>
              <a:t>Mike Schwartz – CS:GO Player Development Coach</a:t>
            </a:r>
          </a:p>
          <a:p>
            <a:pPr lvl="1"/>
            <a:r>
              <a:rPr lang="en-US" dirty="0"/>
              <a:t>Was previously the </a:t>
            </a:r>
            <a:r>
              <a:rPr lang="en-US" dirty="0" err="1"/>
              <a:t>LoL</a:t>
            </a:r>
            <a:r>
              <a:rPr lang="en-US" dirty="0"/>
              <a:t> Player Development Coach</a:t>
            </a:r>
          </a:p>
          <a:p>
            <a:r>
              <a:rPr lang="en-US" dirty="0"/>
              <a:t>Chet “</a:t>
            </a:r>
            <a:r>
              <a:rPr lang="en-US" dirty="0" err="1"/>
              <a:t>ImAPet</a:t>
            </a:r>
            <a:r>
              <a:rPr lang="en-US" dirty="0"/>
              <a:t>” Singh – CS:GO strategic coach</a:t>
            </a:r>
          </a:p>
          <a:p>
            <a:r>
              <a:rPr lang="en-US" dirty="0"/>
              <a:t>John </a:t>
            </a:r>
            <a:r>
              <a:rPr lang="en-US" dirty="0" err="1"/>
              <a:t>Sipher</a:t>
            </a:r>
            <a:r>
              <a:rPr lang="en-US" dirty="0"/>
              <a:t> – Director of Business </a:t>
            </a:r>
            <a:r>
              <a:rPr lang="en-US" dirty="0" err="1"/>
              <a:t>Devleopment</a:t>
            </a:r>
            <a:endParaRPr lang="en-US" dirty="0"/>
          </a:p>
          <a:p>
            <a:r>
              <a:rPr lang="en-US" dirty="0"/>
              <a:t>Matt “</a:t>
            </a:r>
            <a:r>
              <a:rPr lang="en-US" dirty="0" err="1"/>
              <a:t>Trinitiii</a:t>
            </a:r>
            <a:r>
              <a:rPr lang="en-US" dirty="0"/>
              <a:t>” </a:t>
            </a:r>
            <a:r>
              <a:rPr lang="en-US" dirty="0" err="1"/>
              <a:t>Nausha</a:t>
            </a:r>
            <a:r>
              <a:rPr lang="en-US" dirty="0"/>
              <a:t> – </a:t>
            </a:r>
            <a:r>
              <a:rPr lang="en-US" dirty="0" err="1"/>
              <a:t>Esports</a:t>
            </a:r>
            <a:r>
              <a:rPr lang="en-US" dirty="0"/>
              <a:t> Director</a:t>
            </a:r>
          </a:p>
        </p:txBody>
      </p:sp>
      <p:pic>
        <p:nvPicPr>
          <p:cNvPr id="2050" name="Picture 2" descr="http://i.imgur.com/qofVCdZ.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541" y="4089912"/>
            <a:ext cx="7620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95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 result for pewf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2320204"/>
            <a:ext cx="11097064" cy="41613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PewFat</a:t>
            </a:r>
            <a:endParaRPr lang="en-US" dirty="0"/>
          </a:p>
        </p:txBody>
      </p:sp>
      <p:sp>
        <p:nvSpPr>
          <p:cNvPr id="6" name="Content Placeholder 5"/>
          <p:cNvSpPr>
            <a:spLocks noGrp="1"/>
          </p:cNvSpPr>
          <p:nvPr>
            <p:ph idx="1"/>
          </p:nvPr>
        </p:nvSpPr>
        <p:spPr>
          <a:xfrm>
            <a:off x="1104293" y="1560549"/>
            <a:ext cx="8946541" cy="4195481"/>
          </a:xfrm>
        </p:spPr>
        <p:txBody>
          <a:bodyPr/>
          <a:lstStyle/>
          <a:p>
            <a:r>
              <a:rPr lang="en-US" dirty="0"/>
              <a:t>One of the only Consistent doubles teams</a:t>
            </a:r>
          </a:p>
          <a:p>
            <a:pPr lvl="1"/>
            <a:r>
              <a:rPr lang="en-US" dirty="0"/>
              <a:t>First team both signed by the same org</a:t>
            </a:r>
          </a:p>
          <a:p>
            <a:r>
              <a:rPr lang="en-US" dirty="0"/>
              <a:t>Recently won: </a:t>
            </a:r>
          </a:p>
          <a:p>
            <a:pPr lvl="1"/>
            <a:r>
              <a:rPr lang="en-US" dirty="0"/>
              <a:t>EVO 2016</a:t>
            </a:r>
          </a:p>
          <a:p>
            <a:pPr lvl="1"/>
            <a:r>
              <a:rPr lang="en-US" dirty="0"/>
              <a:t>Get on my Level 2016</a:t>
            </a:r>
          </a:p>
          <a:p>
            <a:pPr lvl="1"/>
            <a:r>
              <a:rPr lang="en-US" dirty="0"/>
              <a:t>The Big House 6</a:t>
            </a:r>
          </a:p>
          <a:p>
            <a:pPr lvl="1"/>
            <a:r>
              <a:rPr lang="en-US" dirty="0"/>
              <a:t>UGC Smash Open</a:t>
            </a:r>
          </a:p>
        </p:txBody>
      </p:sp>
    </p:spTree>
    <p:extLst>
      <p:ext uri="{BB962C8B-B14F-4D97-AF65-F5344CB8AC3E}">
        <p14:creationId xmlns:p14="http://schemas.microsoft.com/office/powerpoint/2010/main" val="3314884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5">
      <a:dk1>
        <a:sysClr val="windowText" lastClr="000000"/>
      </a:dk1>
      <a:lt1>
        <a:sysClr val="window" lastClr="FFFFFF"/>
      </a:lt1>
      <a:dk2>
        <a:srgbClr val="000000"/>
      </a:dk2>
      <a:lt2>
        <a:srgbClr val="EBEBEB"/>
      </a:lt2>
      <a:accent1>
        <a:srgbClr val="00B0F0"/>
      </a:accent1>
      <a:accent2>
        <a:srgbClr val="EA6312"/>
      </a:accent2>
      <a:accent3>
        <a:srgbClr val="E6B729"/>
      </a:accent3>
      <a:accent4>
        <a:srgbClr val="00B0F0"/>
      </a:accent4>
      <a:accent5>
        <a:srgbClr val="2098CE"/>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4712</TotalTime>
  <Words>229</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 3</vt:lpstr>
      <vt:lpstr>Ion</vt:lpstr>
      <vt:lpstr>Counter Logic Gaming</vt:lpstr>
      <vt:lpstr>History</vt:lpstr>
      <vt:lpstr>Current Teams and Players</vt:lpstr>
      <vt:lpstr>CLG’s Core Mission</vt:lpstr>
      <vt:lpstr>Recent Additions</vt:lpstr>
      <vt:lpstr>PewFat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 Logic Gaming</dc:title>
  <dc:creator>Robbie</dc:creator>
  <cp:lastModifiedBy>Robbie</cp:lastModifiedBy>
  <cp:revision>14</cp:revision>
  <dcterms:created xsi:type="dcterms:W3CDTF">2016-12-04T20:50:54Z</dcterms:created>
  <dcterms:modified xsi:type="dcterms:W3CDTF">2016-12-08T03:23:34Z</dcterms:modified>
</cp:coreProperties>
</file>