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0058400" cy="5664200"/>
  <p:notesSz cx="10058400" cy="566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78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1755902"/>
            <a:ext cx="8549640" cy="11894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3171952"/>
            <a:ext cx="7040880" cy="141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8400" cy="484505"/>
          </a:xfrm>
          <a:custGeom>
            <a:avLst/>
            <a:gdLst/>
            <a:ahLst/>
            <a:cxnLst/>
            <a:rect l="l" t="t" r="r" b="b"/>
            <a:pathLst>
              <a:path w="10058400" h="484505">
                <a:moveTo>
                  <a:pt x="10058400" y="0"/>
                </a:moveTo>
                <a:lnTo>
                  <a:pt x="0" y="0"/>
                </a:lnTo>
                <a:lnTo>
                  <a:pt x="0" y="484276"/>
                </a:lnTo>
                <a:lnTo>
                  <a:pt x="10058400" y="484276"/>
                </a:lnTo>
                <a:lnTo>
                  <a:pt x="100584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4159" y="155942"/>
            <a:ext cx="1158875" cy="161925"/>
          </a:xfrm>
          <a:custGeom>
            <a:avLst/>
            <a:gdLst/>
            <a:ahLst/>
            <a:cxnLst/>
            <a:rect l="l" t="t" r="r" b="b"/>
            <a:pathLst>
              <a:path w="1158875" h="161925">
                <a:moveTo>
                  <a:pt x="171386" y="0"/>
                </a:moveTo>
                <a:lnTo>
                  <a:pt x="102019" y="0"/>
                </a:lnTo>
                <a:lnTo>
                  <a:pt x="90474" y="660"/>
                </a:lnTo>
                <a:lnTo>
                  <a:pt x="52666" y="10604"/>
                </a:lnTo>
                <a:lnTo>
                  <a:pt x="18364" y="34988"/>
                </a:lnTo>
                <a:lnTo>
                  <a:pt x="698" y="71945"/>
                </a:lnTo>
                <a:lnTo>
                  <a:pt x="0" y="80505"/>
                </a:lnTo>
                <a:lnTo>
                  <a:pt x="698" y="89077"/>
                </a:lnTo>
                <a:lnTo>
                  <a:pt x="20408" y="126034"/>
                </a:lnTo>
                <a:lnTo>
                  <a:pt x="56172" y="150418"/>
                </a:lnTo>
                <a:lnTo>
                  <a:pt x="94551" y="160362"/>
                </a:lnTo>
                <a:lnTo>
                  <a:pt x="106095" y="161023"/>
                </a:lnTo>
                <a:lnTo>
                  <a:pt x="171386" y="161023"/>
                </a:lnTo>
                <a:lnTo>
                  <a:pt x="171386" y="126517"/>
                </a:lnTo>
                <a:lnTo>
                  <a:pt x="106095" y="126517"/>
                </a:lnTo>
                <a:lnTo>
                  <a:pt x="71234" y="116547"/>
                </a:lnTo>
                <a:lnTo>
                  <a:pt x="51447" y="92773"/>
                </a:lnTo>
                <a:lnTo>
                  <a:pt x="49098" y="64401"/>
                </a:lnTo>
                <a:lnTo>
                  <a:pt x="66535" y="40640"/>
                </a:lnTo>
                <a:lnTo>
                  <a:pt x="106095" y="30670"/>
                </a:lnTo>
                <a:lnTo>
                  <a:pt x="124333" y="31267"/>
                </a:lnTo>
                <a:lnTo>
                  <a:pt x="153149" y="33896"/>
                </a:lnTo>
                <a:lnTo>
                  <a:pt x="171386" y="34493"/>
                </a:lnTo>
                <a:lnTo>
                  <a:pt x="171386" y="0"/>
                </a:lnTo>
                <a:close/>
              </a:path>
              <a:path w="1158875" h="161925">
                <a:moveTo>
                  <a:pt x="563613" y="124599"/>
                </a:moveTo>
                <a:lnTo>
                  <a:pt x="562140" y="96329"/>
                </a:lnTo>
                <a:lnTo>
                  <a:pt x="561670" y="95846"/>
                </a:lnTo>
                <a:lnTo>
                  <a:pt x="542696" y="76682"/>
                </a:lnTo>
                <a:lnTo>
                  <a:pt x="546773" y="72847"/>
                </a:lnTo>
                <a:lnTo>
                  <a:pt x="554558" y="61341"/>
                </a:lnTo>
                <a:lnTo>
                  <a:pt x="563232" y="48526"/>
                </a:lnTo>
                <a:lnTo>
                  <a:pt x="560730" y="34493"/>
                </a:lnTo>
                <a:lnTo>
                  <a:pt x="559015" y="24917"/>
                </a:lnTo>
                <a:lnTo>
                  <a:pt x="536448" y="7073"/>
                </a:lnTo>
                <a:lnTo>
                  <a:pt x="522300" y="4495"/>
                </a:lnTo>
                <a:lnTo>
                  <a:pt x="522300" y="47917"/>
                </a:lnTo>
                <a:lnTo>
                  <a:pt x="521271" y="49479"/>
                </a:lnTo>
                <a:lnTo>
                  <a:pt x="521271" y="111175"/>
                </a:lnTo>
                <a:lnTo>
                  <a:pt x="514388" y="121729"/>
                </a:lnTo>
                <a:lnTo>
                  <a:pt x="493725" y="126517"/>
                </a:lnTo>
                <a:lnTo>
                  <a:pt x="432523" y="126517"/>
                </a:lnTo>
                <a:lnTo>
                  <a:pt x="432523" y="95846"/>
                </a:lnTo>
                <a:lnTo>
                  <a:pt x="493725" y="95846"/>
                </a:lnTo>
                <a:lnTo>
                  <a:pt x="514388" y="100634"/>
                </a:lnTo>
                <a:lnTo>
                  <a:pt x="521271" y="111175"/>
                </a:lnTo>
                <a:lnTo>
                  <a:pt x="521271" y="49479"/>
                </a:lnTo>
                <a:lnTo>
                  <a:pt x="516178" y="57150"/>
                </a:lnTo>
                <a:lnTo>
                  <a:pt x="497814" y="61341"/>
                </a:lnTo>
                <a:lnTo>
                  <a:pt x="432523" y="61341"/>
                </a:lnTo>
                <a:lnTo>
                  <a:pt x="432523" y="34493"/>
                </a:lnTo>
                <a:lnTo>
                  <a:pt x="497814" y="34493"/>
                </a:lnTo>
                <a:lnTo>
                  <a:pt x="516178" y="38696"/>
                </a:lnTo>
                <a:lnTo>
                  <a:pt x="522300" y="47917"/>
                </a:lnTo>
                <a:lnTo>
                  <a:pt x="522300" y="4495"/>
                </a:lnTo>
                <a:lnTo>
                  <a:pt x="497814" y="0"/>
                </a:lnTo>
                <a:lnTo>
                  <a:pt x="383552" y="0"/>
                </a:lnTo>
                <a:lnTo>
                  <a:pt x="383552" y="161023"/>
                </a:lnTo>
                <a:lnTo>
                  <a:pt x="501891" y="161023"/>
                </a:lnTo>
                <a:lnTo>
                  <a:pt x="544423" y="149999"/>
                </a:lnTo>
                <a:lnTo>
                  <a:pt x="562165" y="126517"/>
                </a:lnTo>
                <a:lnTo>
                  <a:pt x="563613" y="124599"/>
                </a:lnTo>
                <a:close/>
              </a:path>
              <a:path w="1158875" h="161925">
                <a:moveTo>
                  <a:pt x="648792" y="99682"/>
                </a:moveTo>
                <a:lnTo>
                  <a:pt x="599821" y="99682"/>
                </a:lnTo>
                <a:lnTo>
                  <a:pt x="571258" y="161023"/>
                </a:lnTo>
                <a:lnTo>
                  <a:pt x="624306" y="161023"/>
                </a:lnTo>
                <a:lnTo>
                  <a:pt x="648792" y="99682"/>
                </a:lnTo>
                <a:close/>
              </a:path>
              <a:path w="1158875" h="161925">
                <a:moveTo>
                  <a:pt x="783450" y="161023"/>
                </a:moveTo>
                <a:lnTo>
                  <a:pt x="705916" y="0"/>
                </a:lnTo>
                <a:lnTo>
                  <a:pt x="648792" y="0"/>
                </a:lnTo>
                <a:lnTo>
                  <a:pt x="620229" y="61341"/>
                </a:lnTo>
                <a:lnTo>
                  <a:pt x="677354" y="61341"/>
                </a:lnTo>
                <a:lnTo>
                  <a:pt x="677354" y="99682"/>
                </a:lnTo>
                <a:lnTo>
                  <a:pt x="705916" y="99682"/>
                </a:lnTo>
                <a:lnTo>
                  <a:pt x="730402" y="161023"/>
                </a:lnTo>
                <a:lnTo>
                  <a:pt x="783450" y="161023"/>
                </a:lnTo>
                <a:close/>
              </a:path>
              <a:path w="1158875" h="161925">
                <a:moveTo>
                  <a:pt x="962990" y="0"/>
                </a:moveTo>
                <a:lnTo>
                  <a:pt x="877290" y="0"/>
                </a:lnTo>
                <a:lnTo>
                  <a:pt x="865746" y="660"/>
                </a:lnTo>
                <a:lnTo>
                  <a:pt x="828001" y="10604"/>
                </a:lnTo>
                <a:lnTo>
                  <a:pt x="807923" y="23012"/>
                </a:lnTo>
                <a:lnTo>
                  <a:pt x="800074" y="28816"/>
                </a:lnTo>
                <a:lnTo>
                  <a:pt x="779868" y="65176"/>
                </a:lnTo>
                <a:lnTo>
                  <a:pt x="779424" y="72478"/>
                </a:lnTo>
                <a:lnTo>
                  <a:pt x="779487" y="89077"/>
                </a:lnTo>
                <a:lnTo>
                  <a:pt x="780376" y="97282"/>
                </a:lnTo>
                <a:lnTo>
                  <a:pt x="782802" y="104775"/>
                </a:lnTo>
                <a:lnTo>
                  <a:pt x="787527" y="111175"/>
                </a:lnTo>
                <a:lnTo>
                  <a:pt x="791286" y="119151"/>
                </a:lnTo>
                <a:lnTo>
                  <a:pt x="822718" y="147129"/>
                </a:lnTo>
                <a:lnTo>
                  <a:pt x="859447" y="158623"/>
                </a:lnTo>
                <a:lnTo>
                  <a:pt x="881380" y="161023"/>
                </a:lnTo>
                <a:lnTo>
                  <a:pt x="962990" y="161023"/>
                </a:lnTo>
                <a:lnTo>
                  <a:pt x="962990" y="61341"/>
                </a:lnTo>
                <a:lnTo>
                  <a:pt x="885456" y="61341"/>
                </a:lnTo>
                <a:lnTo>
                  <a:pt x="885456" y="95846"/>
                </a:lnTo>
                <a:lnTo>
                  <a:pt x="914019" y="95846"/>
                </a:lnTo>
                <a:lnTo>
                  <a:pt x="914019" y="126517"/>
                </a:lnTo>
                <a:lnTo>
                  <a:pt x="881380" y="126517"/>
                </a:lnTo>
                <a:lnTo>
                  <a:pt x="843381" y="116941"/>
                </a:lnTo>
                <a:lnTo>
                  <a:pt x="826147" y="94132"/>
                </a:lnTo>
                <a:lnTo>
                  <a:pt x="827913" y="66890"/>
                </a:lnTo>
                <a:lnTo>
                  <a:pt x="846912" y="44069"/>
                </a:lnTo>
                <a:lnTo>
                  <a:pt x="881380" y="34493"/>
                </a:lnTo>
                <a:lnTo>
                  <a:pt x="962990" y="34493"/>
                </a:lnTo>
                <a:lnTo>
                  <a:pt x="962990" y="0"/>
                </a:lnTo>
                <a:close/>
              </a:path>
              <a:path w="1158875" h="161925">
                <a:moveTo>
                  <a:pt x="1158849" y="355"/>
                </a:moveTo>
                <a:lnTo>
                  <a:pt x="987463" y="355"/>
                </a:lnTo>
                <a:lnTo>
                  <a:pt x="987463" y="34798"/>
                </a:lnTo>
                <a:lnTo>
                  <a:pt x="987463" y="61874"/>
                </a:lnTo>
                <a:lnTo>
                  <a:pt x="987463" y="96329"/>
                </a:lnTo>
                <a:lnTo>
                  <a:pt x="987463" y="130771"/>
                </a:lnTo>
                <a:lnTo>
                  <a:pt x="987463" y="161544"/>
                </a:lnTo>
                <a:lnTo>
                  <a:pt x="1158849" y="161544"/>
                </a:lnTo>
                <a:lnTo>
                  <a:pt x="1158849" y="130771"/>
                </a:lnTo>
                <a:lnTo>
                  <a:pt x="1036434" y="130771"/>
                </a:lnTo>
                <a:lnTo>
                  <a:pt x="1036434" y="96329"/>
                </a:lnTo>
                <a:lnTo>
                  <a:pt x="1138440" y="96329"/>
                </a:lnTo>
                <a:lnTo>
                  <a:pt x="1138440" y="61874"/>
                </a:lnTo>
                <a:lnTo>
                  <a:pt x="1036434" y="61874"/>
                </a:lnTo>
                <a:lnTo>
                  <a:pt x="1036434" y="34798"/>
                </a:lnTo>
                <a:lnTo>
                  <a:pt x="1158849" y="34798"/>
                </a:lnTo>
                <a:lnTo>
                  <a:pt x="1158849" y="355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61520" y="182773"/>
            <a:ext cx="93980" cy="34925"/>
          </a:xfrm>
          <a:custGeom>
            <a:avLst/>
            <a:gdLst/>
            <a:ahLst/>
            <a:cxnLst/>
            <a:rect l="l" t="t" r="r" b="b"/>
            <a:pathLst>
              <a:path w="93979" h="34925">
                <a:moveTo>
                  <a:pt x="93849" y="0"/>
                </a:moveTo>
                <a:lnTo>
                  <a:pt x="0" y="0"/>
                </a:lnTo>
                <a:lnTo>
                  <a:pt x="0" y="34505"/>
                </a:lnTo>
                <a:lnTo>
                  <a:pt x="93849" y="34505"/>
                </a:lnTo>
                <a:lnTo>
                  <a:pt x="93849" y="0"/>
                </a:lnTo>
                <a:close/>
              </a:path>
            </a:pathLst>
          </a:custGeom>
          <a:solidFill>
            <a:srgbClr val="00B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63712" y="155939"/>
            <a:ext cx="196215" cy="161290"/>
          </a:xfrm>
          <a:custGeom>
            <a:avLst/>
            <a:gdLst/>
            <a:ahLst/>
            <a:cxnLst/>
            <a:rect l="l" t="t" r="r" b="b"/>
            <a:pathLst>
              <a:path w="196215" h="161290">
                <a:moveTo>
                  <a:pt x="195856" y="0"/>
                </a:moveTo>
                <a:lnTo>
                  <a:pt x="146885" y="0"/>
                </a:lnTo>
                <a:lnTo>
                  <a:pt x="97928" y="65172"/>
                </a:lnTo>
                <a:lnTo>
                  <a:pt x="53047" y="0"/>
                </a:lnTo>
                <a:lnTo>
                  <a:pt x="0" y="0"/>
                </a:lnTo>
                <a:lnTo>
                  <a:pt x="73442" y="95843"/>
                </a:lnTo>
                <a:lnTo>
                  <a:pt x="73442" y="161019"/>
                </a:lnTo>
                <a:lnTo>
                  <a:pt x="122413" y="161019"/>
                </a:lnTo>
                <a:lnTo>
                  <a:pt x="122413" y="95843"/>
                </a:lnTo>
                <a:lnTo>
                  <a:pt x="195856" y="0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734987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302766"/>
            <a:ext cx="4375404" cy="3738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302766"/>
            <a:ext cx="4375404" cy="3738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8400" cy="484505"/>
          </a:xfrm>
          <a:custGeom>
            <a:avLst/>
            <a:gdLst/>
            <a:ahLst/>
            <a:cxnLst/>
            <a:rect l="l" t="t" r="r" b="b"/>
            <a:pathLst>
              <a:path w="10058400" h="484505">
                <a:moveTo>
                  <a:pt x="10058400" y="0"/>
                </a:moveTo>
                <a:lnTo>
                  <a:pt x="0" y="0"/>
                </a:lnTo>
                <a:lnTo>
                  <a:pt x="0" y="484276"/>
                </a:lnTo>
                <a:lnTo>
                  <a:pt x="10058400" y="484276"/>
                </a:lnTo>
                <a:lnTo>
                  <a:pt x="100584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4159" y="155942"/>
            <a:ext cx="1158875" cy="161925"/>
          </a:xfrm>
          <a:custGeom>
            <a:avLst/>
            <a:gdLst/>
            <a:ahLst/>
            <a:cxnLst/>
            <a:rect l="l" t="t" r="r" b="b"/>
            <a:pathLst>
              <a:path w="1158875" h="161925">
                <a:moveTo>
                  <a:pt x="171386" y="0"/>
                </a:moveTo>
                <a:lnTo>
                  <a:pt x="102019" y="0"/>
                </a:lnTo>
                <a:lnTo>
                  <a:pt x="90474" y="660"/>
                </a:lnTo>
                <a:lnTo>
                  <a:pt x="52666" y="10604"/>
                </a:lnTo>
                <a:lnTo>
                  <a:pt x="18364" y="34988"/>
                </a:lnTo>
                <a:lnTo>
                  <a:pt x="698" y="71945"/>
                </a:lnTo>
                <a:lnTo>
                  <a:pt x="0" y="80505"/>
                </a:lnTo>
                <a:lnTo>
                  <a:pt x="698" y="89077"/>
                </a:lnTo>
                <a:lnTo>
                  <a:pt x="20408" y="126034"/>
                </a:lnTo>
                <a:lnTo>
                  <a:pt x="56172" y="150418"/>
                </a:lnTo>
                <a:lnTo>
                  <a:pt x="94551" y="160362"/>
                </a:lnTo>
                <a:lnTo>
                  <a:pt x="106095" y="161023"/>
                </a:lnTo>
                <a:lnTo>
                  <a:pt x="171386" y="161023"/>
                </a:lnTo>
                <a:lnTo>
                  <a:pt x="171386" y="126517"/>
                </a:lnTo>
                <a:lnTo>
                  <a:pt x="106095" y="126517"/>
                </a:lnTo>
                <a:lnTo>
                  <a:pt x="71234" y="116547"/>
                </a:lnTo>
                <a:lnTo>
                  <a:pt x="51447" y="92773"/>
                </a:lnTo>
                <a:lnTo>
                  <a:pt x="49098" y="64401"/>
                </a:lnTo>
                <a:lnTo>
                  <a:pt x="66535" y="40640"/>
                </a:lnTo>
                <a:lnTo>
                  <a:pt x="106095" y="30670"/>
                </a:lnTo>
                <a:lnTo>
                  <a:pt x="124333" y="31267"/>
                </a:lnTo>
                <a:lnTo>
                  <a:pt x="153149" y="33896"/>
                </a:lnTo>
                <a:lnTo>
                  <a:pt x="171386" y="34493"/>
                </a:lnTo>
                <a:lnTo>
                  <a:pt x="171386" y="0"/>
                </a:lnTo>
                <a:close/>
              </a:path>
              <a:path w="1158875" h="161925">
                <a:moveTo>
                  <a:pt x="563613" y="124599"/>
                </a:moveTo>
                <a:lnTo>
                  <a:pt x="562140" y="96329"/>
                </a:lnTo>
                <a:lnTo>
                  <a:pt x="561670" y="95846"/>
                </a:lnTo>
                <a:lnTo>
                  <a:pt x="542696" y="76682"/>
                </a:lnTo>
                <a:lnTo>
                  <a:pt x="546773" y="72847"/>
                </a:lnTo>
                <a:lnTo>
                  <a:pt x="554558" y="61341"/>
                </a:lnTo>
                <a:lnTo>
                  <a:pt x="563232" y="48526"/>
                </a:lnTo>
                <a:lnTo>
                  <a:pt x="560730" y="34493"/>
                </a:lnTo>
                <a:lnTo>
                  <a:pt x="559015" y="24917"/>
                </a:lnTo>
                <a:lnTo>
                  <a:pt x="536448" y="7073"/>
                </a:lnTo>
                <a:lnTo>
                  <a:pt x="522300" y="4495"/>
                </a:lnTo>
                <a:lnTo>
                  <a:pt x="522300" y="47917"/>
                </a:lnTo>
                <a:lnTo>
                  <a:pt x="521271" y="49479"/>
                </a:lnTo>
                <a:lnTo>
                  <a:pt x="521271" y="111175"/>
                </a:lnTo>
                <a:lnTo>
                  <a:pt x="514388" y="121729"/>
                </a:lnTo>
                <a:lnTo>
                  <a:pt x="493725" y="126517"/>
                </a:lnTo>
                <a:lnTo>
                  <a:pt x="432523" y="126517"/>
                </a:lnTo>
                <a:lnTo>
                  <a:pt x="432523" y="95846"/>
                </a:lnTo>
                <a:lnTo>
                  <a:pt x="493725" y="95846"/>
                </a:lnTo>
                <a:lnTo>
                  <a:pt x="514388" y="100634"/>
                </a:lnTo>
                <a:lnTo>
                  <a:pt x="521271" y="111175"/>
                </a:lnTo>
                <a:lnTo>
                  <a:pt x="521271" y="49479"/>
                </a:lnTo>
                <a:lnTo>
                  <a:pt x="516178" y="57150"/>
                </a:lnTo>
                <a:lnTo>
                  <a:pt x="497814" y="61341"/>
                </a:lnTo>
                <a:lnTo>
                  <a:pt x="432523" y="61341"/>
                </a:lnTo>
                <a:lnTo>
                  <a:pt x="432523" y="34493"/>
                </a:lnTo>
                <a:lnTo>
                  <a:pt x="497814" y="34493"/>
                </a:lnTo>
                <a:lnTo>
                  <a:pt x="516178" y="38696"/>
                </a:lnTo>
                <a:lnTo>
                  <a:pt x="522300" y="47917"/>
                </a:lnTo>
                <a:lnTo>
                  <a:pt x="522300" y="4495"/>
                </a:lnTo>
                <a:lnTo>
                  <a:pt x="497814" y="0"/>
                </a:lnTo>
                <a:lnTo>
                  <a:pt x="383552" y="0"/>
                </a:lnTo>
                <a:lnTo>
                  <a:pt x="383552" y="161023"/>
                </a:lnTo>
                <a:lnTo>
                  <a:pt x="501891" y="161023"/>
                </a:lnTo>
                <a:lnTo>
                  <a:pt x="544423" y="149999"/>
                </a:lnTo>
                <a:lnTo>
                  <a:pt x="562165" y="126517"/>
                </a:lnTo>
                <a:lnTo>
                  <a:pt x="563613" y="124599"/>
                </a:lnTo>
                <a:close/>
              </a:path>
              <a:path w="1158875" h="161925">
                <a:moveTo>
                  <a:pt x="648792" y="99682"/>
                </a:moveTo>
                <a:lnTo>
                  <a:pt x="599821" y="99682"/>
                </a:lnTo>
                <a:lnTo>
                  <a:pt x="571258" y="161023"/>
                </a:lnTo>
                <a:lnTo>
                  <a:pt x="624306" y="161023"/>
                </a:lnTo>
                <a:lnTo>
                  <a:pt x="648792" y="99682"/>
                </a:lnTo>
                <a:close/>
              </a:path>
              <a:path w="1158875" h="161925">
                <a:moveTo>
                  <a:pt x="783450" y="161023"/>
                </a:moveTo>
                <a:lnTo>
                  <a:pt x="705916" y="0"/>
                </a:lnTo>
                <a:lnTo>
                  <a:pt x="648792" y="0"/>
                </a:lnTo>
                <a:lnTo>
                  <a:pt x="620229" y="61341"/>
                </a:lnTo>
                <a:lnTo>
                  <a:pt x="677354" y="61341"/>
                </a:lnTo>
                <a:lnTo>
                  <a:pt x="677354" y="99682"/>
                </a:lnTo>
                <a:lnTo>
                  <a:pt x="705916" y="99682"/>
                </a:lnTo>
                <a:lnTo>
                  <a:pt x="730402" y="161023"/>
                </a:lnTo>
                <a:lnTo>
                  <a:pt x="783450" y="161023"/>
                </a:lnTo>
                <a:close/>
              </a:path>
              <a:path w="1158875" h="161925">
                <a:moveTo>
                  <a:pt x="962990" y="0"/>
                </a:moveTo>
                <a:lnTo>
                  <a:pt x="877290" y="0"/>
                </a:lnTo>
                <a:lnTo>
                  <a:pt x="865746" y="660"/>
                </a:lnTo>
                <a:lnTo>
                  <a:pt x="828001" y="10604"/>
                </a:lnTo>
                <a:lnTo>
                  <a:pt x="807923" y="23012"/>
                </a:lnTo>
                <a:lnTo>
                  <a:pt x="800074" y="28816"/>
                </a:lnTo>
                <a:lnTo>
                  <a:pt x="779868" y="65176"/>
                </a:lnTo>
                <a:lnTo>
                  <a:pt x="779424" y="72478"/>
                </a:lnTo>
                <a:lnTo>
                  <a:pt x="779487" y="89077"/>
                </a:lnTo>
                <a:lnTo>
                  <a:pt x="780376" y="97282"/>
                </a:lnTo>
                <a:lnTo>
                  <a:pt x="782802" y="104775"/>
                </a:lnTo>
                <a:lnTo>
                  <a:pt x="787527" y="111175"/>
                </a:lnTo>
                <a:lnTo>
                  <a:pt x="791286" y="119151"/>
                </a:lnTo>
                <a:lnTo>
                  <a:pt x="822718" y="147129"/>
                </a:lnTo>
                <a:lnTo>
                  <a:pt x="859447" y="158623"/>
                </a:lnTo>
                <a:lnTo>
                  <a:pt x="881380" y="161023"/>
                </a:lnTo>
                <a:lnTo>
                  <a:pt x="962990" y="161023"/>
                </a:lnTo>
                <a:lnTo>
                  <a:pt x="962990" y="61341"/>
                </a:lnTo>
                <a:lnTo>
                  <a:pt x="885456" y="61341"/>
                </a:lnTo>
                <a:lnTo>
                  <a:pt x="885456" y="95846"/>
                </a:lnTo>
                <a:lnTo>
                  <a:pt x="914019" y="95846"/>
                </a:lnTo>
                <a:lnTo>
                  <a:pt x="914019" y="126517"/>
                </a:lnTo>
                <a:lnTo>
                  <a:pt x="881380" y="126517"/>
                </a:lnTo>
                <a:lnTo>
                  <a:pt x="843381" y="116941"/>
                </a:lnTo>
                <a:lnTo>
                  <a:pt x="826147" y="94132"/>
                </a:lnTo>
                <a:lnTo>
                  <a:pt x="827913" y="66890"/>
                </a:lnTo>
                <a:lnTo>
                  <a:pt x="846912" y="44069"/>
                </a:lnTo>
                <a:lnTo>
                  <a:pt x="881380" y="34493"/>
                </a:lnTo>
                <a:lnTo>
                  <a:pt x="962990" y="34493"/>
                </a:lnTo>
                <a:lnTo>
                  <a:pt x="962990" y="0"/>
                </a:lnTo>
                <a:close/>
              </a:path>
              <a:path w="1158875" h="161925">
                <a:moveTo>
                  <a:pt x="1158849" y="355"/>
                </a:moveTo>
                <a:lnTo>
                  <a:pt x="987463" y="355"/>
                </a:lnTo>
                <a:lnTo>
                  <a:pt x="987463" y="34798"/>
                </a:lnTo>
                <a:lnTo>
                  <a:pt x="987463" y="61874"/>
                </a:lnTo>
                <a:lnTo>
                  <a:pt x="987463" y="96329"/>
                </a:lnTo>
                <a:lnTo>
                  <a:pt x="987463" y="130771"/>
                </a:lnTo>
                <a:lnTo>
                  <a:pt x="987463" y="161544"/>
                </a:lnTo>
                <a:lnTo>
                  <a:pt x="1158849" y="161544"/>
                </a:lnTo>
                <a:lnTo>
                  <a:pt x="1158849" y="130771"/>
                </a:lnTo>
                <a:lnTo>
                  <a:pt x="1036434" y="130771"/>
                </a:lnTo>
                <a:lnTo>
                  <a:pt x="1036434" y="96329"/>
                </a:lnTo>
                <a:lnTo>
                  <a:pt x="1138440" y="96329"/>
                </a:lnTo>
                <a:lnTo>
                  <a:pt x="1138440" y="61874"/>
                </a:lnTo>
                <a:lnTo>
                  <a:pt x="1036434" y="61874"/>
                </a:lnTo>
                <a:lnTo>
                  <a:pt x="1036434" y="34798"/>
                </a:lnTo>
                <a:lnTo>
                  <a:pt x="1158849" y="34798"/>
                </a:lnTo>
                <a:lnTo>
                  <a:pt x="1158849" y="355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61520" y="182773"/>
            <a:ext cx="93980" cy="34925"/>
          </a:xfrm>
          <a:custGeom>
            <a:avLst/>
            <a:gdLst/>
            <a:ahLst/>
            <a:cxnLst/>
            <a:rect l="l" t="t" r="r" b="b"/>
            <a:pathLst>
              <a:path w="93979" h="34925">
                <a:moveTo>
                  <a:pt x="93849" y="0"/>
                </a:moveTo>
                <a:lnTo>
                  <a:pt x="0" y="0"/>
                </a:lnTo>
                <a:lnTo>
                  <a:pt x="0" y="34505"/>
                </a:lnTo>
                <a:lnTo>
                  <a:pt x="93849" y="34505"/>
                </a:lnTo>
                <a:lnTo>
                  <a:pt x="93849" y="0"/>
                </a:lnTo>
                <a:close/>
              </a:path>
            </a:pathLst>
          </a:custGeom>
          <a:solidFill>
            <a:srgbClr val="00B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63712" y="155939"/>
            <a:ext cx="196215" cy="161290"/>
          </a:xfrm>
          <a:custGeom>
            <a:avLst/>
            <a:gdLst/>
            <a:ahLst/>
            <a:cxnLst/>
            <a:rect l="l" t="t" r="r" b="b"/>
            <a:pathLst>
              <a:path w="196215" h="161290">
                <a:moveTo>
                  <a:pt x="195856" y="0"/>
                </a:moveTo>
                <a:lnTo>
                  <a:pt x="146885" y="0"/>
                </a:lnTo>
                <a:lnTo>
                  <a:pt x="97928" y="65172"/>
                </a:lnTo>
                <a:lnTo>
                  <a:pt x="53047" y="0"/>
                </a:lnTo>
                <a:lnTo>
                  <a:pt x="0" y="0"/>
                </a:lnTo>
                <a:lnTo>
                  <a:pt x="73442" y="95843"/>
                </a:lnTo>
                <a:lnTo>
                  <a:pt x="73442" y="161019"/>
                </a:lnTo>
                <a:lnTo>
                  <a:pt x="122413" y="161019"/>
                </a:lnTo>
                <a:lnTo>
                  <a:pt x="122413" y="95843"/>
                </a:lnTo>
                <a:lnTo>
                  <a:pt x="195856" y="0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399" cy="5660133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0" y="0"/>
            <a:ext cx="10058400" cy="5660390"/>
          </a:xfrm>
          <a:custGeom>
            <a:avLst/>
            <a:gdLst/>
            <a:ahLst/>
            <a:cxnLst/>
            <a:rect l="l" t="t" r="r" b="b"/>
            <a:pathLst>
              <a:path w="10058400" h="5660390">
                <a:moveTo>
                  <a:pt x="10058400" y="0"/>
                </a:moveTo>
                <a:lnTo>
                  <a:pt x="0" y="0"/>
                </a:lnTo>
                <a:lnTo>
                  <a:pt x="0" y="5660135"/>
                </a:lnTo>
                <a:lnTo>
                  <a:pt x="10058400" y="5660135"/>
                </a:lnTo>
                <a:lnTo>
                  <a:pt x="10058400" y="0"/>
                </a:lnTo>
                <a:close/>
              </a:path>
            </a:pathLst>
          </a:custGeom>
          <a:solidFill>
            <a:srgbClr val="FFFFFF">
              <a:alpha val="7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79080" y="316750"/>
            <a:ext cx="1667637" cy="418833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0" y="2447467"/>
            <a:ext cx="3855720" cy="1256665"/>
          </a:xfrm>
          <a:custGeom>
            <a:avLst/>
            <a:gdLst/>
            <a:ahLst/>
            <a:cxnLst/>
            <a:rect l="l" t="t" r="r" b="b"/>
            <a:pathLst>
              <a:path w="3855720" h="1256664">
                <a:moveTo>
                  <a:pt x="3855720" y="0"/>
                </a:moveTo>
                <a:lnTo>
                  <a:pt x="0" y="0"/>
                </a:lnTo>
                <a:lnTo>
                  <a:pt x="0" y="1256487"/>
                </a:lnTo>
                <a:lnTo>
                  <a:pt x="3855720" y="1256487"/>
                </a:lnTo>
                <a:lnTo>
                  <a:pt x="3855720" y="0"/>
                </a:lnTo>
                <a:close/>
              </a:path>
            </a:pathLst>
          </a:custGeom>
          <a:solidFill>
            <a:srgbClr val="2B3A4A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14801" y="2615056"/>
            <a:ext cx="481964" cy="1884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8400" cy="484505"/>
          </a:xfrm>
          <a:custGeom>
            <a:avLst/>
            <a:gdLst/>
            <a:ahLst/>
            <a:cxnLst/>
            <a:rect l="l" t="t" r="r" b="b"/>
            <a:pathLst>
              <a:path w="10058400" h="484505">
                <a:moveTo>
                  <a:pt x="10058400" y="0"/>
                </a:moveTo>
                <a:lnTo>
                  <a:pt x="0" y="0"/>
                </a:lnTo>
                <a:lnTo>
                  <a:pt x="0" y="484276"/>
                </a:lnTo>
                <a:lnTo>
                  <a:pt x="10058400" y="484276"/>
                </a:lnTo>
                <a:lnTo>
                  <a:pt x="100584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4159" y="155942"/>
            <a:ext cx="1158875" cy="161925"/>
          </a:xfrm>
          <a:custGeom>
            <a:avLst/>
            <a:gdLst/>
            <a:ahLst/>
            <a:cxnLst/>
            <a:rect l="l" t="t" r="r" b="b"/>
            <a:pathLst>
              <a:path w="1158875" h="161925">
                <a:moveTo>
                  <a:pt x="171386" y="0"/>
                </a:moveTo>
                <a:lnTo>
                  <a:pt x="102019" y="0"/>
                </a:lnTo>
                <a:lnTo>
                  <a:pt x="90474" y="660"/>
                </a:lnTo>
                <a:lnTo>
                  <a:pt x="52666" y="10604"/>
                </a:lnTo>
                <a:lnTo>
                  <a:pt x="18364" y="34988"/>
                </a:lnTo>
                <a:lnTo>
                  <a:pt x="698" y="71945"/>
                </a:lnTo>
                <a:lnTo>
                  <a:pt x="0" y="80505"/>
                </a:lnTo>
                <a:lnTo>
                  <a:pt x="698" y="89077"/>
                </a:lnTo>
                <a:lnTo>
                  <a:pt x="20408" y="126034"/>
                </a:lnTo>
                <a:lnTo>
                  <a:pt x="56172" y="150418"/>
                </a:lnTo>
                <a:lnTo>
                  <a:pt x="94551" y="160362"/>
                </a:lnTo>
                <a:lnTo>
                  <a:pt x="106095" y="161023"/>
                </a:lnTo>
                <a:lnTo>
                  <a:pt x="171386" y="161023"/>
                </a:lnTo>
                <a:lnTo>
                  <a:pt x="171386" y="126517"/>
                </a:lnTo>
                <a:lnTo>
                  <a:pt x="106095" y="126517"/>
                </a:lnTo>
                <a:lnTo>
                  <a:pt x="71234" y="116547"/>
                </a:lnTo>
                <a:lnTo>
                  <a:pt x="51447" y="92773"/>
                </a:lnTo>
                <a:lnTo>
                  <a:pt x="49098" y="64401"/>
                </a:lnTo>
                <a:lnTo>
                  <a:pt x="66535" y="40640"/>
                </a:lnTo>
                <a:lnTo>
                  <a:pt x="106095" y="30670"/>
                </a:lnTo>
                <a:lnTo>
                  <a:pt x="124333" y="31267"/>
                </a:lnTo>
                <a:lnTo>
                  <a:pt x="153149" y="33896"/>
                </a:lnTo>
                <a:lnTo>
                  <a:pt x="171386" y="34493"/>
                </a:lnTo>
                <a:lnTo>
                  <a:pt x="171386" y="0"/>
                </a:lnTo>
                <a:close/>
              </a:path>
              <a:path w="1158875" h="161925">
                <a:moveTo>
                  <a:pt x="563613" y="124599"/>
                </a:moveTo>
                <a:lnTo>
                  <a:pt x="562140" y="96329"/>
                </a:lnTo>
                <a:lnTo>
                  <a:pt x="561670" y="95846"/>
                </a:lnTo>
                <a:lnTo>
                  <a:pt x="542696" y="76682"/>
                </a:lnTo>
                <a:lnTo>
                  <a:pt x="546773" y="72847"/>
                </a:lnTo>
                <a:lnTo>
                  <a:pt x="554558" y="61341"/>
                </a:lnTo>
                <a:lnTo>
                  <a:pt x="563232" y="48526"/>
                </a:lnTo>
                <a:lnTo>
                  <a:pt x="560730" y="34493"/>
                </a:lnTo>
                <a:lnTo>
                  <a:pt x="559015" y="24917"/>
                </a:lnTo>
                <a:lnTo>
                  <a:pt x="536448" y="7073"/>
                </a:lnTo>
                <a:lnTo>
                  <a:pt x="522300" y="4495"/>
                </a:lnTo>
                <a:lnTo>
                  <a:pt x="522300" y="47917"/>
                </a:lnTo>
                <a:lnTo>
                  <a:pt x="521271" y="49479"/>
                </a:lnTo>
                <a:lnTo>
                  <a:pt x="521271" y="111175"/>
                </a:lnTo>
                <a:lnTo>
                  <a:pt x="514388" y="121729"/>
                </a:lnTo>
                <a:lnTo>
                  <a:pt x="493725" y="126517"/>
                </a:lnTo>
                <a:lnTo>
                  <a:pt x="432523" y="126517"/>
                </a:lnTo>
                <a:lnTo>
                  <a:pt x="432523" y="95846"/>
                </a:lnTo>
                <a:lnTo>
                  <a:pt x="493725" y="95846"/>
                </a:lnTo>
                <a:lnTo>
                  <a:pt x="514388" y="100634"/>
                </a:lnTo>
                <a:lnTo>
                  <a:pt x="521271" y="111175"/>
                </a:lnTo>
                <a:lnTo>
                  <a:pt x="521271" y="49479"/>
                </a:lnTo>
                <a:lnTo>
                  <a:pt x="516178" y="57150"/>
                </a:lnTo>
                <a:lnTo>
                  <a:pt x="497814" y="61341"/>
                </a:lnTo>
                <a:lnTo>
                  <a:pt x="432523" y="61341"/>
                </a:lnTo>
                <a:lnTo>
                  <a:pt x="432523" y="34493"/>
                </a:lnTo>
                <a:lnTo>
                  <a:pt x="497814" y="34493"/>
                </a:lnTo>
                <a:lnTo>
                  <a:pt x="516178" y="38696"/>
                </a:lnTo>
                <a:lnTo>
                  <a:pt x="522300" y="47917"/>
                </a:lnTo>
                <a:lnTo>
                  <a:pt x="522300" y="4495"/>
                </a:lnTo>
                <a:lnTo>
                  <a:pt x="497814" y="0"/>
                </a:lnTo>
                <a:lnTo>
                  <a:pt x="383552" y="0"/>
                </a:lnTo>
                <a:lnTo>
                  <a:pt x="383552" y="161023"/>
                </a:lnTo>
                <a:lnTo>
                  <a:pt x="501891" y="161023"/>
                </a:lnTo>
                <a:lnTo>
                  <a:pt x="544423" y="149999"/>
                </a:lnTo>
                <a:lnTo>
                  <a:pt x="562165" y="126517"/>
                </a:lnTo>
                <a:lnTo>
                  <a:pt x="563613" y="124599"/>
                </a:lnTo>
                <a:close/>
              </a:path>
              <a:path w="1158875" h="161925">
                <a:moveTo>
                  <a:pt x="648792" y="99682"/>
                </a:moveTo>
                <a:lnTo>
                  <a:pt x="599821" y="99682"/>
                </a:lnTo>
                <a:lnTo>
                  <a:pt x="571258" y="161023"/>
                </a:lnTo>
                <a:lnTo>
                  <a:pt x="624306" y="161023"/>
                </a:lnTo>
                <a:lnTo>
                  <a:pt x="648792" y="99682"/>
                </a:lnTo>
                <a:close/>
              </a:path>
              <a:path w="1158875" h="161925">
                <a:moveTo>
                  <a:pt x="783450" y="161023"/>
                </a:moveTo>
                <a:lnTo>
                  <a:pt x="705916" y="0"/>
                </a:lnTo>
                <a:lnTo>
                  <a:pt x="648792" y="0"/>
                </a:lnTo>
                <a:lnTo>
                  <a:pt x="620229" y="61341"/>
                </a:lnTo>
                <a:lnTo>
                  <a:pt x="677354" y="61341"/>
                </a:lnTo>
                <a:lnTo>
                  <a:pt x="677354" y="99682"/>
                </a:lnTo>
                <a:lnTo>
                  <a:pt x="705916" y="99682"/>
                </a:lnTo>
                <a:lnTo>
                  <a:pt x="730402" y="161023"/>
                </a:lnTo>
                <a:lnTo>
                  <a:pt x="783450" y="161023"/>
                </a:lnTo>
                <a:close/>
              </a:path>
              <a:path w="1158875" h="161925">
                <a:moveTo>
                  <a:pt x="962990" y="0"/>
                </a:moveTo>
                <a:lnTo>
                  <a:pt x="877290" y="0"/>
                </a:lnTo>
                <a:lnTo>
                  <a:pt x="865746" y="660"/>
                </a:lnTo>
                <a:lnTo>
                  <a:pt x="828001" y="10604"/>
                </a:lnTo>
                <a:lnTo>
                  <a:pt x="807923" y="23012"/>
                </a:lnTo>
                <a:lnTo>
                  <a:pt x="800074" y="28816"/>
                </a:lnTo>
                <a:lnTo>
                  <a:pt x="779868" y="65176"/>
                </a:lnTo>
                <a:lnTo>
                  <a:pt x="779424" y="72478"/>
                </a:lnTo>
                <a:lnTo>
                  <a:pt x="779487" y="89077"/>
                </a:lnTo>
                <a:lnTo>
                  <a:pt x="780376" y="97282"/>
                </a:lnTo>
                <a:lnTo>
                  <a:pt x="782802" y="104775"/>
                </a:lnTo>
                <a:lnTo>
                  <a:pt x="787527" y="111175"/>
                </a:lnTo>
                <a:lnTo>
                  <a:pt x="791286" y="119151"/>
                </a:lnTo>
                <a:lnTo>
                  <a:pt x="822718" y="147129"/>
                </a:lnTo>
                <a:lnTo>
                  <a:pt x="859447" y="158623"/>
                </a:lnTo>
                <a:lnTo>
                  <a:pt x="881380" y="161023"/>
                </a:lnTo>
                <a:lnTo>
                  <a:pt x="962990" y="161023"/>
                </a:lnTo>
                <a:lnTo>
                  <a:pt x="962990" y="61341"/>
                </a:lnTo>
                <a:lnTo>
                  <a:pt x="885456" y="61341"/>
                </a:lnTo>
                <a:lnTo>
                  <a:pt x="885456" y="95846"/>
                </a:lnTo>
                <a:lnTo>
                  <a:pt x="914019" y="95846"/>
                </a:lnTo>
                <a:lnTo>
                  <a:pt x="914019" y="126517"/>
                </a:lnTo>
                <a:lnTo>
                  <a:pt x="881380" y="126517"/>
                </a:lnTo>
                <a:lnTo>
                  <a:pt x="843381" y="116941"/>
                </a:lnTo>
                <a:lnTo>
                  <a:pt x="826147" y="94132"/>
                </a:lnTo>
                <a:lnTo>
                  <a:pt x="827913" y="66890"/>
                </a:lnTo>
                <a:lnTo>
                  <a:pt x="846912" y="44069"/>
                </a:lnTo>
                <a:lnTo>
                  <a:pt x="881380" y="34493"/>
                </a:lnTo>
                <a:lnTo>
                  <a:pt x="962990" y="34493"/>
                </a:lnTo>
                <a:lnTo>
                  <a:pt x="962990" y="0"/>
                </a:lnTo>
                <a:close/>
              </a:path>
              <a:path w="1158875" h="161925">
                <a:moveTo>
                  <a:pt x="1158849" y="355"/>
                </a:moveTo>
                <a:lnTo>
                  <a:pt x="987463" y="355"/>
                </a:lnTo>
                <a:lnTo>
                  <a:pt x="987463" y="34798"/>
                </a:lnTo>
                <a:lnTo>
                  <a:pt x="987463" y="61874"/>
                </a:lnTo>
                <a:lnTo>
                  <a:pt x="987463" y="96329"/>
                </a:lnTo>
                <a:lnTo>
                  <a:pt x="987463" y="130771"/>
                </a:lnTo>
                <a:lnTo>
                  <a:pt x="987463" y="161544"/>
                </a:lnTo>
                <a:lnTo>
                  <a:pt x="1158849" y="161544"/>
                </a:lnTo>
                <a:lnTo>
                  <a:pt x="1158849" y="130771"/>
                </a:lnTo>
                <a:lnTo>
                  <a:pt x="1036434" y="130771"/>
                </a:lnTo>
                <a:lnTo>
                  <a:pt x="1036434" y="96329"/>
                </a:lnTo>
                <a:lnTo>
                  <a:pt x="1138440" y="96329"/>
                </a:lnTo>
                <a:lnTo>
                  <a:pt x="1138440" y="61874"/>
                </a:lnTo>
                <a:lnTo>
                  <a:pt x="1036434" y="61874"/>
                </a:lnTo>
                <a:lnTo>
                  <a:pt x="1036434" y="34798"/>
                </a:lnTo>
                <a:lnTo>
                  <a:pt x="1158849" y="34798"/>
                </a:lnTo>
                <a:lnTo>
                  <a:pt x="1158849" y="355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61520" y="182773"/>
            <a:ext cx="93980" cy="34925"/>
          </a:xfrm>
          <a:custGeom>
            <a:avLst/>
            <a:gdLst/>
            <a:ahLst/>
            <a:cxnLst/>
            <a:rect l="l" t="t" r="r" b="b"/>
            <a:pathLst>
              <a:path w="93979" h="34925">
                <a:moveTo>
                  <a:pt x="93849" y="0"/>
                </a:moveTo>
                <a:lnTo>
                  <a:pt x="0" y="0"/>
                </a:lnTo>
                <a:lnTo>
                  <a:pt x="0" y="34505"/>
                </a:lnTo>
                <a:lnTo>
                  <a:pt x="93849" y="34505"/>
                </a:lnTo>
                <a:lnTo>
                  <a:pt x="93849" y="0"/>
                </a:lnTo>
                <a:close/>
              </a:path>
            </a:pathLst>
          </a:custGeom>
          <a:solidFill>
            <a:srgbClr val="00B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63712" y="155939"/>
            <a:ext cx="196215" cy="161290"/>
          </a:xfrm>
          <a:custGeom>
            <a:avLst/>
            <a:gdLst/>
            <a:ahLst/>
            <a:cxnLst/>
            <a:rect l="l" t="t" r="r" b="b"/>
            <a:pathLst>
              <a:path w="196215" h="161290">
                <a:moveTo>
                  <a:pt x="195856" y="0"/>
                </a:moveTo>
                <a:lnTo>
                  <a:pt x="146885" y="0"/>
                </a:lnTo>
                <a:lnTo>
                  <a:pt x="97928" y="65172"/>
                </a:lnTo>
                <a:lnTo>
                  <a:pt x="53047" y="0"/>
                </a:lnTo>
                <a:lnTo>
                  <a:pt x="0" y="0"/>
                </a:lnTo>
                <a:lnTo>
                  <a:pt x="73442" y="95843"/>
                </a:lnTo>
                <a:lnTo>
                  <a:pt x="73442" y="161019"/>
                </a:lnTo>
                <a:lnTo>
                  <a:pt x="122413" y="161019"/>
                </a:lnTo>
                <a:lnTo>
                  <a:pt x="122413" y="95843"/>
                </a:lnTo>
                <a:lnTo>
                  <a:pt x="195856" y="0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31947" y="1528013"/>
            <a:ext cx="226822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1608" y="1383029"/>
            <a:ext cx="7895183" cy="2686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45668" y="5346921"/>
            <a:ext cx="3187065" cy="143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5267706"/>
            <a:ext cx="2313432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5267706"/>
            <a:ext cx="2313432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ybage.com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cybage.com/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058400" cy="5660390"/>
            <a:chOff x="0" y="0"/>
            <a:chExt cx="10058400" cy="56603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0058400" cy="484505"/>
            </a:xfrm>
            <a:custGeom>
              <a:avLst/>
              <a:gdLst/>
              <a:ahLst/>
              <a:cxnLst/>
              <a:rect l="l" t="t" r="r" b="b"/>
              <a:pathLst>
                <a:path w="10058400" h="484505">
                  <a:moveTo>
                    <a:pt x="10058400" y="0"/>
                  </a:moveTo>
                  <a:lnTo>
                    <a:pt x="0" y="0"/>
                  </a:lnTo>
                  <a:lnTo>
                    <a:pt x="0" y="484276"/>
                  </a:lnTo>
                  <a:lnTo>
                    <a:pt x="10058400" y="48427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84159" y="155942"/>
              <a:ext cx="1158875" cy="161925"/>
            </a:xfrm>
            <a:custGeom>
              <a:avLst/>
              <a:gdLst/>
              <a:ahLst/>
              <a:cxnLst/>
              <a:rect l="l" t="t" r="r" b="b"/>
              <a:pathLst>
                <a:path w="1158875" h="161925">
                  <a:moveTo>
                    <a:pt x="171386" y="0"/>
                  </a:moveTo>
                  <a:lnTo>
                    <a:pt x="102019" y="0"/>
                  </a:lnTo>
                  <a:lnTo>
                    <a:pt x="90474" y="660"/>
                  </a:lnTo>
                  <a:lnTo>
                    <a:pt x="52666" y="10604"/>
                  </a:lnTo>
                  <a:lnTo>
                    <a:pt x="18364" y="34988"/>
                  </a:lnTo>
                  <a:lnTo>
                    <a:pt x="698" y="71945"/>
                  </a:lnTo>
                  <a:lnTo>
                    <a:pt x="0" y="80505"/>
                  </a:lnTo>
                  <a:lnTo>
                    <a:pt x="698" y="89077"/>
                  </a:lnTo>
                  <a:lnTo>
                    <a:pt x="20408" y="126034"/>
                  </a:lnTo>
                  <a:lnTo>
                    <a:pt x="56172" y="150418"/>
                  </a:lnTo>
                  <a:lnTo>
                    <a:pt x="94551" y="160362"/>
                  </a:lnTo>
                  <a:lnTo>
                    <a:pt x="106095" y="161023"/>
                  </a:lnTo>
                  <a:lnTo>
                    <a:pt x="171386" y="161023"/>
                  </a:lnTo>
                  <a:lnTo>
                    <a:pt x="171386" y="126517"/>
                  </a:lnTo>
                  <a:lnTo>
                    <a:pt x="106095" y="126517"/>
                  </a:lnTo>
                  <a:lnTo>
                    <a:pt x="71234" y="116547"/>
                  </a:lnTo>
                  <a:lnTo>
                    <a:pt x="51447" y="92773"/>
                  </a:lnTo>
                  <a:lnTo>
                    <a:pt x="49098" y="64401"/>
                  </a:lnTo>
                  <a:lnTo>
                    <a:pt x="66535" y="40640"/>
                  </a:lnTo>
                  <a:lnTo>
                    <a:pt x="106095" y="30670"/>
                  </a:lnTo>
                  <a:lnTo>
                    <a:pt x="124333" y="31267"/>
                  </a:lnTo>
                  <a:lnTo>
                    <a:pt x="153149" y="33896"/>
                  </a:lnTo>
                  <a:lnTo>
                    <a:pt x="171386" y="34493"/>
                  </a:lnTo>
                  <a:lnTo>
                    <a:pt x="171386" y="0"/>
                  </a:lnTo>
                  <a:close/>
                </a:path>
                <a:path w="1158875" h="161925">
                  <a:moveTo>
                    <a:pt x="563613" y="124599"/>
                  </a:moveTo>
                  <a:lnTo>
                    <a:pt x="562140" y="96329"/>
                  </a:lnTo>
                  <a:lnTo>
                    <a:pt x="561670" y="95846"/>
                  </a:lnTo>
                  <a:lnTo>
                    <a:pt x="542696" y="76682"/>
                  </a:lnTo>
                  <a:lnTo>
                    <a:pt x="546773" y="72847"/>
                  </a:lnTo>
                  <a:lnTo>
                    <a:pt x="554558" y="61341"/>
                  </a:lnTo>
                  <a:lnTo>
                    <a:pt x="563232" y="48526"/>
                  </a:lnTo>
                  <a:lnTo>
                    <a:pt x="560730" y="34493"/>
                  </a:lnTo>
                  <a:lnTo>
                    <a:pt x="559015" y="24917"/>
                  </a:lnTo>
                  <a:lnTo>
                    <a:pt x="536448" y="7073"/>
                  </a:lnTo>
                  <a:lnTo>
                    <a:pt x="522300" y="4495"/>
                  </a:lnTo>
                  <a:lnTo>
                    <a:pt x="522300" y="47917"/>
                  </a:lnTo>
                  <a:lnTo>
                    <a:pt x="521271" y="49479"/>
                  </a:lnTo>
                  <a:lnTo>
                    <a:pt x="521271" y="111175"/>
                  </a:lnTo>
                  <a:lnTo>
                    <a:pt x="514388" y="121729"/>
                  </a:lnTo>
                  <a:lnTo>
                    <a:pt x="493725" y="126517"/>
                  </a:lnTo>
                  <a:lnTo>
                    <a:pt x="432523" y="126517"/>
                  </a:lnTo>
                  <a:lnTo>
                    <a:pt x="432523" y="95846"/>
                  </a:lnTo>
                  <a:lnTo>
                    <a:pt x="493725" y="95846"/>
                  </a:lnTo>
                  <a:lnTo>
                    <a:pt x="514388" y="100634"/>
                  </a:lnTo>
                  <a:lnTo>
                    <a:pt x="521271" y="111175"/>
                  </a:lnTo>
                  <a:lnTo>
                    <a:pt x="521271" y="49479"/>
                  </a:lnTo>
                  <a:lnTo>
                    <a:pt x="516178" y="57150"/>
                  </a:lnTo>
                  <a:lnTo>
                    <a:pt x="497814" y="61341"/>
                  </a:lnTo>
                  <a:lnTo>
                    <a:pt x="432523" y="61341"/>
                  </a:lnTo>
                  <a:lnTo>
                    <a:pt x="432523" y="34493"/>
                  </a:lnTo>
                  <a:lnTo>
                    <a:pt x="497814" y="34493"/>
                  </a:lnTo>
                  <a:lnTo>
                    <a:pt x="516178" y="38696"/>
                  </a:lnTo>
                  <a:lnTo>
                    <a:pt x="522300" y="47917"/>
                  </a:lnTo>
                  <a:lnTo>
                    <a:pt x="522300" y="4495"/>
                  </a:lnTo>
                  <a:lnTo>
                    <a:pt x="497814" y="0"/>
                  </a:lnTo>
                  <a:lnTo>
                    <a:pt x="383552" y="0"/>
                  </a:lnTo>
                  <a:lnTo>
                    <a:pt x="383552" y="161023"/>
                  </a:lnTo>
                  <a:lnTo>
                    <a:pt x="501891" y="161023"/>
                  </a:lnTo>
                  <a:lnTo>
                    <a:pt x="544423" y="149999"/>
                  </a:lnTo>
                  <a:lnTo>
                    <a:pt x="562165" y="126517"/>
                  </a:lnTo>
                  <a:lnTo>
                    <a:pt x="563613" y="124599"/>
                  </a:lnTo>
                  <a:close/>
                </a:path>
                <a:path w="1158875" h="161925">
                  <a:moveTo>
                    <a:pt x="648792" y="99682"/>
                  </a:moveTo>
                  <a:lnTo>
                    <a:pt x="599821" y="99682"/>
                  </a:lnTo>
                  <a:lnTo>
                    <a:pt x="571258" y="161023"/>
                  </a:lnTo>
                  <a:lnTo>
                    <a:pt x="624306" y="161023"/>
                  </a:lnTo>
                  <a:lnTo>
                    <a:pt x="648792" y="99682"/>
                  </a:lnTo>
                  <a:close/>
                </a:path>
                <a:path w="1158875" h="161925">
                  <a:moveTo>
                    <a:pt x="783450" y="161023"/>
                  </a:moveTo>
                  <a:lnTo>
                    <a:pt x="705916" y="0"/>
                  </a:lnTo>
                  <a:lnTo>
                    <a:pt x="648792" y="0"/>
                  </a:lnTo>
                  <a:lnTo>
                    <a:pt x="620229" y="61341"/>
                  </a:lnTo>
                  <a:lnTo>
                    <a:pt x="677354" y="61341"/>
                  </a:lnTo>
                  <a:lnTo>
                    <a:pt x="677354" y="99682"/>
                  </a:lnTo>
                  <a:lnTo>
                    <a:pt x="705916" y="99682"/>
                  </a:lnTo>
                  <a:lnTo>
                    <a:pt x="730402" y="161023"/>
                  </a:lnTo>
                  <a:lnTo>
                    <a:pt x="783450" y="161023"/>
                  </a:lnTo>
                  <a:close/>
                </a:path>
                <a:path w="1158875" h="161925">
                  <a:moveTo>
                    <a:pt x="962990" y="0"/>
                  </a:moveTo>
                  <a:lnTo>
                    <a:pt x="877290" y="0"/>
                  </a:lnTo>
                  <a:lnTo>
                    <a:pt x="865746" y="660"/>
                  </a:lnTo>
                  <a:lnTo>
                    <a:pt x="828001" y="10604"/>
                  </a:lnTo>
                  <a:lnTo>
                    <a:pt x="807923" y="23012"/>
                  </a:lnTo>
                  <a:lnTo>
                    <a:pt x="800074" y="28816"/>
                  </a:lnTo>
                  <a:lnTo>
                    <a:pt x="779868" y="65176"/>
                  </a:lnTo>
                  <a:lnTo>
                    <a:pt x="779424" y="72478"/>
                  </a:lnTo>
                  <a:lnTo>
                    <a:pt x="779487" y="89077"/>
                  </a:lnTo>
                  <a:lnTo>
                    <a:pt x="780376" y="97282"/>
                  </a:lnTo>
                  <a:lnTo>
                    <a:pt x="782802" y="104775"/>
                  </a:lnTo>
                  <a:lnTo>
                    <a:pt x="787527" y="111175"/>
                  </a:lnTo>
                  <a:lnTo>
                    <a:pt x="791286" y="119151"/>
                  </a:lnTo>
                  <a:lnTo>
                    <a:pt x="822718" y="147129"/>
                  </a:lnTo>
                  <a:lnTo>
                    <a:pt x="859447" y="158623"/>
                  </a:lnTo>
                  <a:lnTo>
                    <a:pt x="881380" y="161023"/>
                  </a:lnTo>
                  <a:lnTo>
                    <a:pt x="962990" y="161023"/>
                  </a:lnTo>
                  <a:lnTo>
                    <a:pt x="962990" y="61341"/>
                  </a:lnTo>
                  <a:lnTo>
                    <a:pt x="885456" y="61341"/>
                  </a:lnTo>
                  <a:lnTo>
                    <a:pt x="885456" y="95846"/>
                  </a:lnTo>
                  <a:lnTo>
                    <a:pt x="914019" y="95846"/>
                  </a:lnTo>
                  <a:lnTo>
                    <a:pt x="914019" y="126517"/>
                  </a:lnTo>
                  <a:lnTo>
                    <a:pt x="881380" y="126517"/>
                  </a:lnTo>
                  <a:lnTo>
                    <a:pt x="843381" y="116941"/>
                  </a:lnTo>
                  <a:lnTo>
                    <a:pt x="826147" y="94132"/>
                  </a:lnTo>
                  <a:lnTo>
                    <a:pt x="827913" y="66890"/>
                  </a:lnTo>
                  <a:lnTo>
                    <a:pt x="846912" y="44069"/>
                  </a:lnTo>
                  <a:lnTo>
                    <a:pt x="881380" y="34493"/>
                  </a:lnTo>
                  <a:lnTo>
                    <a:pt x="962990" y="34493"/>
                  </a:lnTo>
                  <a:lnTo>
                    <a:pt x="962990" y="0"/>
                  </a:lnTo>
                  <a:close/>
                </a:path>
                <a:path w="1158875" h="161925">
                  <a:moveTo>
                    <a:pt x="1158849" y="355"/>
                  </a:moveTo>
                  <a:lnTo>
                    <a:pt x="987463" y="355"/>
                  </a:lnTo>
                  <a:lnTo>
                    <a:pt x="987463" y="34798"/>
                  </a:lnTo>
                  <a:lnTo>
                    <a:pt x="987463" y="61874"/>
                  </a:lnTo>
                  <a:lnTo>
                    <a:pt x="987463" y="96329"/>
                  </a:lnTo>
                  <a:lnTo>
                    <a:pt x="987463" y="130771"/>
                  </a:lnTo>
                  <a:lnTo>
                    <a:pt x="987463" y="161544"/>
                  </a:lnTo>
                  <a:lnTo>
                    <a:pt x="1158849" y="161544"/>
                  </a:lnTo>
                  <a:lnTo>
                    <a:pt x="1158849" y="130771"/>
                  </a:lnTo>
                  <a:lnTo>
                    <a:pt x="1036434" y="130771"/>
                  </a:lnTo>
                  <a:lnTo>
                    <a:pt x="1036434" y="96329"/>
                  </a:lnTo>
                  <a:lnTo>
                    <a:pt x="1138440" y="96329"/>
                  </a:lnTo>
                  <a:lnTo>
                    <a:pt x="1138440" y="61874"/>
                  </a:lnTo>
                  <a:lnTo>
                    <a:pt x="1036434" y="61874"/>
                  </a:lnTo>
                  <a:lnTo>
                    <a:pt x="1036434" y="34798"/>
                  </a:lnTo>
                  <a:lnTo>
                    <a:pt x="1158849" y="34798"/>
                  </a:lnTo>
                  <a:lnTo>
                    <a:pt x="1158849" y="355"/>
                  </a:lnTo>
                  <a:close/>
                </a:path>
              </a:pathLst>
            </a:custGeom>
            <a:solidFill>
              <a:srgbClr val="2B3A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61520" y="182773"/>
              <a:ext cx="93980" cy="34925"/>
            </a:xfrm>
            <a:custGeom>
              <a:avLst/>
              <a:gdLst/>
              <a:ahLst/>
              <a:cxnLst/>
              <a:rect l="l" t="t" r="r" b="b"/>
              <a:pathLst>
                <a:path w="93979" h="34925">
                  <a:moveTo>
                    <a:pt x="93849" y="0"/>
                  </a:moveTo>
                  <a:lnTo>
                    <a:pt x="0" y="0"/>
                  </a:lnTo>
                  <a:lnTo>
                    <a:pt x="0" y="34505"/>
                  </a:lnTo>
                  <a:lnTo>
                    <a:pt x="93849" y="34505"/>
                  </a:lnTo>
                  <a:lnTo>
                    <a:pt x="93849" y="0"/>
                  </a:lnTo>
                  <a:close/>
                </a:path>
              </a:pathLst>
            </a:custGeom>
            <a:solidFill>
              <a:srgbClr val="00B8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3712" y="155939"/>
              <a:ext cx="196215" cy="161290"/>
            </a:xfrm>
            <a:custGeom>
              <a:avLst/>
              <a:gdLst/>
              <a:ahLst/>
              <a:cxnLst/>
              <a:rect l="l" t="t" r="r" b="b"/>
              <a:pathLst>
                <a:path w="196215" h="161290">
                  <a:moveTo>
                    <a:pt x="195856" y="0"/>
                  </a:moveTo>
                  <a:lnTo>
                    <a:pt x="146885" y="0"/>
                  </a:lnTo>
                  <a:lnTo>
                    <a:pt x="97928" y="65172"/>
                  </a:lnTo>
                  <a:lnTo>
                    <a:pt x="53047" y="0"/>
                  </a:lnTo>
                  <a:lnTo>
                    <a:pt x="0" y="0"/>
                  </a:lnTo>
                  <a:lnTo>
                    <a:pt x="73442" y="95843"/>
                  </a:lnTo>
                  <a:lnTo>
                    <a:pt x="73442" y="161019"/>
                  </a:lnTo>
                  <a:lnTo>
                    <a:pt x="122413" y="161019"/>
                  </a:lnTo>
                  <a:lnTo>
                    <a:pt x="122413" y="95843"/>
                  </a:lnTo>
                  <a:lnTo>
                    <a:pt x="195856" y="0"/>
                  </a:lnTo>
                  <a:close/>
                </a:path>
              </a:pathLst>
            </a:custGeom>
            <a:solidFill>
              <a:srgbClr val="2B3A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058399" cy="5660133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0" y="0"/>
            <a:ext cx="10058400" cy="5660390"/>
          </a:xfrm>
          <a:custGeom>
            <a:avLst/>
            <a:gdLst/>
            <a:ahLst/>
            <a:cxnLst/>
            <a:rect l="l" t="t" r="r" b="b"/>
            <a:pathLst>
              <a:path w="10058400" h="5660390">
                <a:moveTo>
                  <a:pt x="10058400" y="0"/>
                </a:moveTo>
                <a:lnTo>
                  <a:pt x="0" y="0"/>
                </a:lnTo>
                <a:lnTo>
                  <a:pt x="0" y="5660135"/>
                </a:lnTo>
                <a:lnTo>
                  <a:pt x="10058400" y="5660135"/>
                </a:lnTo>
                <a:lnTo>
                  <a:pt x="10058400" y="0"/>
                </a:lnTo>
                <a:close/>
              </a:path>
            </a:pathLst>
          </a:custGeom>
          <a:solidFill>
            <a:srgbClr val="FFFFFF">
              <a:alpha val="7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79080" y="316750"/>
            <a:ext cx="1667637" cy="418833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1489506"/>
            <a:ext cx="5773420" cy="1256665"/>
            <a:chOff x="0" y="1489506"/>
            <a:chExt cx="5773420" cy="1256665"/>
          </a:xfrm>
        </p:grpSpPr>
        <p:sp>
          <p:nvSpPr>
            <p:cNvPr id="11" name="object 11"/>
            <p:cNvSpPr/>
            <p:nvPr/>
          </p:nvSpPr>
          <p:spPr>
            <a:xfrm>
              <a:off x="0" y="1489506"/>
              <a:ext cx="5532120" cy="1256665"/>
            </a:xfrm>
            <a:custGeom>
              <a:avLst/>
              <a:gdLst/>
              <a:ahLst/>
              <a:cxnLst/>
              <a:rect l="l" t="t" r="r" b="b"/>
              <a:pathLst>
                <a:path w="5532120" h="1256664">
                  <a:moveTo>
                    <a:pt x="5532120" y="0"/>
                  </a:moveTo>
                  <a:lnTo>
                    <a:pt x="0" y="0"/>
                  </a:lnTo>
                  <a:lnTo>
                    <a:pt x="0" y="1256487"/>
                  </a:lnTo>
                  <a:lnTo>
                    <a:pt x="5532120" y="1256487"/>
                  </a:lnTo>
                  <a:lnTo>
                    <a:pt x="5532120" y="0"/>
                  </a:lnTo>
                  <a:close/>
                </a:path>
              </a:pathLst>
            </a:custGeom>
            <a:solidFill>
              <a:srgbClr val="2B3A4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91201" y="1656968"/>
              <a:ext cx="481964" cy="188467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534400" y="5191912"/>
            <a:ext cx="915035" cy="156210"/>
            <a:chOff x="8534400" y="5191912"/>
            <a:chExt cx="915035" cy="15621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2807" y="5196939"/>
              <a:ext cx="191802" cy="13211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933942" y="5208077"/>
              <a:ext cx="152400" cy="110489"/>
            </a:xfrm>
            <a:custGeom>
              <a:avLst/>
              <a:gdLst/>
              <a:ahLst/>
              <a:cxnLst/>
              <a:rect l="l" t="t" r="r" b="b"/>
              <a:pathLst>
                <a:path w="152400" h="110489">
                  <a:moveTo>
                    <a:pt x="152095" y="0"/>
                  </a:moveTo>
                  <a:lnTo>
                    <a:pt x="0" y="0"/>
                  </a:lnTo>
                  <a:lnTo>
                    <a:pt x="0" y="110021"/>
                  </a:lnTo>
                  <a:lnTo>
                    <a:pt x="152095" y="110021"/>
                  </a:lnTo>
                  <a:lnTo>
                    <a:pt x="1520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33815" y="5191924"/>
              <a:ext cx="152400" cy="136525"/>
            </a:xfrm>
            <a:custGeom>
              <a:avLst/>
              <a:gdLst/>
              <a:ahLst/>
              <a:cxnLst/>
              <a:rect l="l" t="t" r="r" b="b"/>
              <a:pathLst>
                <a:path w="152400" h="136525">
                  <a:moveTo>
                    <a:pt x="146684" y="0"/>
                  </a:moveTo>
                  <a:lnTo>
                    <a:pt x="8381" y="0"/>
                  </a:lnTo>
                  <a:lnTo>
                    <a:pt x="0" y="5143"/>
                  </a:lnTo>
                  <a:lnTo>
                    <a:pt x="0" y="131292"/>
                  </a:lnTo>
                  <a:lnTo>
                    <a:pt x="8381" y="136436"/>
                  </a:lnTo>
                  <a:lnTo>
                    <a:pt x="146684" y="136436"/>
                  </a:lnTo>
                  <a:lnTo>
                    <a:pt x="152273" y="131292"/>
                  </a:lnTo>
                  <a:lnTo>
                    <a:pt x="152273" y="120992"/>
                  </a:lnTo>
                  <a:lnTo>
                    <a:pt x="22478" y="120992"/>
                  </a:lnTo>
                  <a:lnTo>
                    <a:pt x="22478" y="51485"/>
                  </a:lnTo>
                  <a:lnTo>
                    <a:pt x="90226" y="51485"/>
                  </a:lnTo>
                  <a:lnTo>
                    <a:pt x="93090" y="48907"/>
                  </a:lnTo>
                  <a:lnTo>
                    <a:pt x="152273" y="48907"/>
                  </a:lnTo>
                  <a:lnTo>
                    <a:pt x="152273" y="43764"/>
                  </a:lnTo>
                  <a:lnTo>
                    <a:pt x="25400" y="43764"/>
                  </a:lnTo>
                  <a:lnTo>
                    <a:pt x="19684" y="38608"/>
                  </a:lnTo>
                  <a:lnTo>
                    <a:pt x="19684" y="20586"/>
                  </a:lnTo>
                  <a:lnTo>
                    <a:pt x="25400" y="15443"/>
                  </a:lnTo>
                  <a:lnTo>
                    <a:pt x="152273" y="15443"/>
                  </a:lnTo>
                  <a:lnTo>
                    <a:pt x="152273" y="5143"/>
                  </a:lnTo>
                  <a:lnTo>
                    <a:pt x="146684" y="0"/>
                  </a:lnTo>
                  <a:close/>
                </a:path>
                <a:path w="152400" h="136525">
                  <a:moveTo>
                    <a:pt x="59181" y="51485"/>
                  </a:moveTo>
                  <a:lnTo>
                    <a:pt x="47878" y="51485"/>
                  </a:lnTo>
                  <a:lnTo>
                    <a:pt x="47878" y="120992"/>
                  </a:lnTo>
                  <a:lnTo>
                    <a:pt x="59181" y="120992"/>
                  </a:lnTo>
                  <a:lnTo>
                    <a:pt x="59181" y="51485"/>
                  </a:lnTo>
                  <a:close/>
                </a:path>
                <a:path w="152400" h="136525">
                  <a:moveTo>
                    <a:pt x="112775" y="69507"/>
                  </a:moveTo>
                  <a:lnTo>
                    <a:pt x="87375" y="69507"/>
                  </a:lnTo>
                  <a:lnTo>
                    <a:pt x="84581" y="79806"/>
                  </a:lnTo>
                  <a:lnTo>
                    <a:pt x="84581" y="120992"/>
                  </a:lnTo>
                  <a:lnTo>
                    <a:pt x="109981" y="120992"/>
                  </a:lnTo>
                  <a:lnTo>
                    <a:pt x="109981" y="84950"/>
                  </a:lnTo>
                  <a:lnTo>
                    <a:pt x="112775" y="69507"/>
                  </a:lnTo>
                  <a:close/>
                </a:path>
                <a:path w="152400" h="136525">
                  <a:moveTo>
                    <a:pt x="152273" y="48907"/>
                  </a:moveTo>
                  <a:lnTo>
                    <a:pt x="107187" y="48907"/>
                  </a:lnTo>
                  <a:lnTo>
                    <a:pt x="123487" y="53131"/>
                  </a:lnTo>
                  <a:lnTo>
                    <a:pt x="131857" y="63388"/>
                  </a:lnTo>
                  <a:lnTo>
                    <a:pt x="134941" y="76061"/>
                  </a:lnTo>
                  <a:lnTo>
                    <a:pt x="135282" y="84950"/>
                  </a:lnTo>
                  <a:lnTo>
                    <a:pt x="135381" y="120992"/>
                  </a:lnTo>
                  <a:lnTo>
                    <a:pt x="152273" y="120992"/>
                  </a:lnTo>
                  <a:lnTo>
                    <a:pt x="152273" y="48907"/>
                  </a:lnTo>
                  <a:close/>
                </a:path>
                <a:path w="152400" h="136525">
                  <a:moveTo>
                    <a:pt x="90226" y="51485"/>
                  </a:moveTo>
                  <a:lnTo>
                    <a:pt x="84581" y="51485"/>
                  </a:lnTo>
                  <a:lnTo>
                    <a:pt x="84581" y="59207"/>
                  </a:lnTo>
                  <a:lnTo>
                    <a:pt x="87375" y="54051"/>
                  </a:lnTo>
                  <a:lnTo>
                    <a:pt x="90226" y="51485"/>
                  </a:lnTo>
                  <a:close/>
                </a:path>
                <a:path w="152400" h="136525">
                  <a:moveTo>
                    <a:pt x="152273" y="15443"/>
                  </a:moveTo>
                  <a:lnTo>
                    <a:pt x="45084" y="15443"/>
                  </a:lnTo>
                  <a:lnTo>
                    <a:pt x="50673" y="20586"/>
                  </a:lnTo>
                  <a:lnTo>
                    <a:pt x="50673" y="38608"/>
                  </a:lnTo>
                  <a:lnTo>
                    <a:pt x="45084" y="43764"/>
                  </a:lnTo>
                  <a:lnTo>
                    <a:pt x="152273" y="43764"/>
                  </a:lnTo>
                  <a:lnTo>
                    <a:pt x="152273" y="15443"/>
                  </a:lnTo>
                  <a:close/>
                </a:path>
              </a:pathLst>
            </a:custGeom>
            <a:solidFill>
              <a:srgbClr val="057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110599" y="5191912"/>
              <a:ext cx="154305" cy="142875"/>
            </a:xfrm>
            <a:custGeom>
              <a:avLst/>
              <a:gdLst/>
              <a:ahLst/>
              <a:cxnLst/>
              <a:rect l="l" t="t" r="r" b="b"/>
              <a:pathLst>
                <a:path w="154304" h="142875">
                  <a:moveTo>
                    <a:pt x="153936" y="0"/>
                  </a:moveTo>
                  <a:lnTo>
                    <a:pt x="0" y="0"/>
                  </a:lnTo>
                  <a:lnTo>
                    <a:pt x="0" y="142316"/>
                  </a:lnTo>
                  <a:lnTo>
                    <a:pt x="153936" y="142316"/>
                  </a:lnTo>
                  <a:lnTo>
                    <a:pt x="153936" y="0"/>
                  </a:lnTo>
                  <a:close/>
                </a:path>
              </a:pathLst>
            </a:custGeom>
            <a:solidFill>
              <a:srgbClr val="5DA8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129395" y="5208091"/>
              <a:ext cx="320040" cy="125730"/>
            </a:xfrm>
            <a:custGeom>
              <a:avLst/>
              <a:gdLst/>
              <a:ahLst/>
              <a:cxnLst/>
              <a:rect l="l" t="t" r="r" b="b"/>
              <a:pathLst>
                <a:path w="320040" h="125729">
                  <a:moveTo>
                    <a:pt x="102730" y="45999"/>
                  </a:moveTo>
                  <a:lnTo>
                    <a:pt x="17018" y="45999"/>
                  </a:lnTo>
                  <a:lnTo>
                    <a:pt x="11303" y="45999"/>
                  </a:lnTo>
                  <a:lnTo>
                    <a:pt x="5575" y="45999"/>
                  </a:lnTo>
                  <a:lnTo>
                    <a:pt x="5562" y="46291"/>
                  </a:lnTo>
                  <a:lnTo>
                    <a:pt x="6731" y="52870"/>
                  </a:lnTo>
                  <a:lnTo>
                    <a:pt x="11607" y="59931"/>
                  </a:lnTo>
                  <a:lnTo>
                    <a:pt x="22606" y="64287"/>
                  </a:lnTo>
                  <a:lnTo>
                    <a:pt x="19812" y="66903"/>
                  </a:lnTo>
                  <a:lnTo>
                    <a:pt x="14097" y="64287"/>
                  </a:lnTo>
                  <a:lnTo>
                    <a:pt x="17018" y="79971"/>
                  </a:lnTo>
                  <a:lnTo>
                    <a:pt x="33909" y="79971"/>
                  </a:lnTo>
                  <a:lnTo>
                    <a:pt x="31394" y="81978"/>
                  </a:lnTo>
                  <a:lnTo>
                    <a:pt x="24384" y="86182"/>
                  </a:lnTo>
                  <a:lnTo>
                    <a:pt x="13652" y="89903"/>
                  </a:lnTo>
                  <a:lnTo>
                    <a:pt x="0" y="90424"/>
                  </a:lnTo>
                  <a:lnTo>
                    <a:pt x="8509" y="93865"/>
                  </a:lnTo>
                  <a:lnTo>
                    <a:pt x="17297" y="96316"/>
                  </a:lnTo>
                  <a:lnTo>
                    <a:pt x="26606" y="97790"/>
                  </a:lnTo>
                  <a:lnTo>
                    <a:pt x="36703" y="98272"/>
                  </a:lnTo>
                  <a:lnTo>
                    <a:pt x="62826" y="93662"/>
                  </a:lnTo>
                  <a:lnTo>
                    <a:pt x="84416" y="80962"/>
                  </a:lnTo>
                  <a:lnTo>
                    <a:pt x="95237" y="66903"/>
                  </a:lnTo>
                  <a:lnTo>
                    <a:pt x="99098" y="61899"/>
                  </a:lnTo>
                  <a:lnTo>
                    <a:pt x="102730" y="45999"/>
                  </a:lnTo>
                  <a:close/>
                </a:path>
                <a:path w="320040" h="125729">
                  <a:moveTo>
                    <a:pt x="115824" y="25095"/>
                  </a:moveTo>
                  <a:lnTo>
                    <a:pt x="107315" y="27698"/>
                  </a:lnTo>
                  <a:lnTo>
                    <a:pt x="101727" y="27698"/>
                  </a:lnTo>
                  <a:lnTo>
                    <a:pt x="110236" y="22479"/>
                  </a:lnTo>
                  <a:lnTo>
                    <a:pt x="111163" y="19862"/>
                  </a:lnTo>
                  <a:lnTo>
                    <a:pt x="113030" y="14643"/>
                  </a:lnTo>
                  <a:lnTo>
                    <a:pt x="107315" y="17246"/>
                  </a:lnTo>
                  <a:lnTo>
                    <a:pt x="101727" y="19862"/>
                  </a:lnTo>
                  <a:lnTo>
                    <a:pt x="96012" y="19862"/>
                  </a:lnTo>
                  <a:lnTo>
                    <a:pt x="93218" y="17246"/>
                  </a:lnTo>
                  <a:lnTo>
                    <a:pt x="87630" y="14643"/>
                  </a:lnTo>
                  <a:lnTo>
                    <a:pt x="79121" y="14643"/>
                  </a:lnTo>
                  <a:lnTo>
                    <a:pt x="70815" y="16078"/>
                  </a:lnTo>
                  <a:lnTo>
                    <a:pt x="63576" y="20205"/>
                  </a:lnTo>
                  <a:lnTo>
                    <a:pt x="58445" y="26771"/>
                  </a:lnTo>
                  <a:lnTo>
                    <a:pt x="56515" y="35547"/>
                  </a:lnTo>
                  <a:lnTo>
                    <a:pt x="56515" y="40767"/>
                  </a:lnTo>
                  <a:lnTo>
                    <a:pt x="51790" y="40043"/>
                  </a:lnTo>
                  <a:lnTo>
                    <a:pt x="39928" y="36855"/>
                  </a:lnTo>
                  <a:lnTo>
                    <a:pt x="24358" y="29756"/>
                  </a:lnTo>
                  <a:lnTo>
                    <a:pt x="8509" y="17246"/>
                  </a:lnTo>
                  <a:lnTo>
                    <a:pt x="7061" y="19862"/>
                  </a:lnTo>
                  <a:lnTo>
                    <a:pt x="5334" y="26733"/>
                  </a:lnTo>
                  <a:lnTo>
                    <a:pt x="7327" y="36004"/>
                  </a:lnTo>
                  <a:lnTo>
                    <a:pt x="14490" y="43395"/>
                  </a:lnTo>
                  <a:lnTo>
                    <a:pt x="103327" y="43395"/>
                  </a:lnTo>
                  <a:lnTo>
                    <a:pt x="103924" y="40767"/>
                  </a:lnTo>
                  <a:lnTo>
                    <a:pt x="104521" y="38163"/>
                  </a:lnTo>
                  <a:lnTo>
                    <a:pt x="104521" y="32931"/>
                  </a:lnTo>
                  <a:lnTo>
                    <a:pt x="113030" y="27698"/>
                  </a:lnTo>
                  <a:lnTo>
                    <a:pt x="115824" y="25095"/>
                  </a:lnTo>
                  <a:close/>
                </a:path>
                <a:path w="320040" h="125729">
                  <a:moveTo>
                    <a:pt x="319430" y="0"/>
                  </a:moveTo>
                  <a:lnTo>
                    <a:pt x="189484" y="0"/>
                  </a:lnTo>
                  <a:lnTo>
                    <a:pt x="189484" y="125450"/>
                  </a:lnTo>
                  <a:lnTo>
                    <a:pt x="319430" y="125450"/>
                  </a:lnTo>
                  <a:lnTo>
                    <a:pt x="3194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93225" y="5191924"/>
              <a:ext cx="155575" cy="142875"/>
            </a:xfrm>
            <a:custGeom>
              <a:avLst/>
              <a:gdLst/>
              <a:ahLst/>
              <a:cxnLst/>
              <a:rect l="l" t="t" r="r" b="b"/>
              <a:pathLst>
                <a:path w="155575" h="142875">
                  <a:moveTo>
                    <a:pt x="155575" y="0"/>
                  </a:moveTo>
                  <a:lnTo>
                    <a:pt x="0" y="0"/>
                  </a:lnTo>
                  <a:lnTo>
                    <a:pt x="0" y="142303"/>
                  </a:lnTo>
                  <a:lnTo>
                    <a:pt x="82042" y="142303"/>
                  </a:lnTo>
                  <a:lnTo>
                    <a:pt x="82042" y="87972"/>
                  </a:lnTo>
                  <a:lnTo>
                    <a:pt x="62229" y="87972"/>
                  </a:lnTo>
                  <a:lnTo>
                    <a:pt x="62229" y="64681"/>
                  </a:lnTo>
                  <a:lnTo>
                    <a:pt x="82042" y="64681"/>
                  </a:lnTo>
                  <a:lnTo>
                    <a:pt x="82042" y="46570"/>
                  </a:lnTo>
                  <a:lnTo>
                    <a:pt x="84074" y="37067"/>
                  </a:lnTo>
                  <a:lnTo>
                    <a:pt x="89820" y="28776"/>
                  </a:lnTo>
                  <a:lnTo>
                    <a:pt x="98758" y="22912"/>
                  </a:lnTo>
                  <a:lnTo>
                    <a:pt x="110363" y="20688"/>
                  </a:lnTo>
                  <a:lnTo>
                    <a:pt x="155575" y="20688"/>
                  </a:lnTo>
                  <a:lnTo>
                    <a:pt x="155575" y="0"/>
                  </a:lnTo>
                  <a:close/>
                </a:path>
                <a:path w="155575" h="142875">
                  <a:moveTo>
                    <a:pt x="155575" y="20688"/>
                  </a:moveTo>
                  <a:lnTo>
                    <a:pt x="130175" y="20688"/>
                  </a:lnTo>
                  <a:lnTo>
                    <a:pt x="130175" y="41389"/>
                  </a:lnTo>
                  <a:lnTo>
                    <a:pt x="110363" y="41389"/>
                  </a:lnTo>
                  <a:lnTo>
                    <a:pt x="107442" y="43980"/>
                  </a:lnTo>
                  <a:lnTo>
                    <a:pt x="107442" y="64681"/>
                  </a:lnTo>
                  <a:lnTo>
                    <a:pt x="130175" y="64681"/>
                  </a:lnTo>
                  <a:lnTo>
                    <a:pt x="127253" y="87972"/>
                  </a:lnTo>
                  <a:lnTo>
                    <a:pt x="107442" y="87972"/>
                  </a:lnTo>
                  <a:lnTo>
                    <a:pt x="107442" y="142303"/>
                  </a:lnTo>
                  <a:lnTo>
                    <a:pt x="155575" y="142303"/>
                  </a:lnTo>
                  <a:lnTo>
                    <a:pt x="155575" y="20688"/>
                  </a:lnTo>
                  <a:close/>
                </a:path>
              </a:pathLst>
            </a:custGeom>
            <a:solidFill>
              <a:srgbClr val="3A55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34400" y="5192804"/>
              <a:ext cx="154412" cy="15527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71184" y="5220630"/>
              <a:ext cx="89793" cy="89751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Multithreading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58368" y="5329530"/>
            <a:ext cx="8783320" cy="152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  <a:tabLst>
                <a:tab pos="7908925" algn="l"/>
              </a:tabLst>
            </a:pP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p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yri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h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t ©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2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019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Cy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b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f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tw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r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P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vt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t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d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Right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Re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erve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d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Cy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b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nfidenti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	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w</a:t>
            </a:r>
            <a:r>
              <a:rPr sz="900" spc="-1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w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w</a:t>
            </a:r>
            <a:r>
              <a:rPr sz="900" spc="-1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.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c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y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b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a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g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e.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3921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Thread</a:t>
            </a:r>
            <a:r>
              <a:rPr sz="1800" b="1" spc="-3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Class</a:t>
            </a:r>
            <a:r>
              <a:rPr sz="1800" b="1" spc="-3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Methods</a:t>
            </a:r>
            <a:r>
              <a:rPr sz="1800" b="1" spc="-1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Continued..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1579" y="1169822"/>
            <a:ext cx="6446520" cy="1172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4925" indent="-299085">
              <a:lnSpc>
                <a:spcPct val="1208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Thread.sleep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: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causes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current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thread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suspend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execution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specified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period.</a:t>
            </a:r>
            <a:endParaRPr sz="1600">
              <a:latin typeface="Arial MT"/>
              <a:cs typeface="Arial MT"/>
            </a:endParaRPr>
          </a:p>
          <a:p>
            <a:pPr marL="1818639">
              <a:lnSpc>
                <a:spcPct val="100000"/>
              </a:lnSpc>
              <a:spcBef>
                <a:spcPts val="165"/>
              </a:spcBef>
            </a:pPr>
            <a:r>
              <a:rPr sz="1600" spc="-5" dirty="0">
                <a:latin typeface="Arial MT"/>
                <a:cs typeface="Arial MT"/>
              </a:rPr>
              <a:t>This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 an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efficient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means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making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processor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time</a:t>
            </a:r>
            <a:endParaRPr sz="1600">
              <a:latin typeface="Arial MT"/>
              <a:cs typeface="Arial MT"/>
            </a:endParaRPr>
          </a:p>
          <a:p>
            <a:pPr marL="1882139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 MT"/>
                <a:cs typeface="Arial MT"/>
              </a:rPr>
              <a:t>available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other threads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</a:t>
            </a:r>
            <a:r>
              <a:rPr sz="1600" spc="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application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5742" y="2597911"/>
            <a:ext cx="7416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t.join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12997" y="2493035"/>
            <a:ext cx="5060950" cy="1196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855" marR="5080" indent="-97790">
              <a:lnSpc>
                <a:spcPct val="1201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: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This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blocks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current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thread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from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becoming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runnable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until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after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thread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referenced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 no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longer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alive.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join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method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allows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one thread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wait for the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completion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another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5742" y="3901185"/>
            <a:ext cx="14230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Arial MT"/>
                <a:cs typeface="Arial MT"/>
              </a:rPr>
              <a:t>Thread.yield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44621" y="3864406"/>
            <a:ext cx="5093970" cy="1489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4154" marR="5080" indent="-212090">
              <a:lnSpc>
                <a:spcPct val="120100"/>
              </a:lnSpc>
              <a:spcBef>
                <a:spcPts val="95"/>
              </a:spcBef>
              <a:tabLst>
                <a:tab pos="240665" algn="l"/>
              </a:tabLst>
            </a:pPr>
            <a:r>
              <a:rPr sz="1600" spc="-5" dirty="0">
                <a:latin typeface="Arial MT"/>
                <a:cs typeface="Arial MT"/>
              </a:rPr>
              <a:t>:		makes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currently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running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thread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head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back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to </a:t>
            </a:r>
            <a:r>
              <a:rPr sz="1600" spc="-5" dirty="0">
                <a:latin typeface="Arial MT"/>
                <a:cs typeface="Arial MT"/>
              </a:rPr>
              <a:t> runnable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allow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other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threads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same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priority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get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their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turn</a:t>
            </a:r>
            <a:endParaRPr sz="1600">
              <a:latin typeface="Arial MT"/>
              <a:cs typeface="Arial MT"/>
            </a:endParaRPr>
          </a:p>
          <a:p>
            <a:pPr marL="224154" marR="735330">
              <a:lnSpc>
                <a:spcPct val="120000"/>
              </a:lnSpc>
            </a:pP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intention</a:t>
            </a:r>
            <a:r>
              <a:rPr sz="1600" dirty="0">
                <a:latin typeface="Arial MT"/>
                <a:cs typeface="Arial MT"/>
              </a:rPr>
              <a:t> is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 promote graceful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turn-taking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among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equal-priority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threads.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937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Thread</a:t>
            </a:r>
            <a:r>
              <a:rPr sz="1800" b="1" spc="-7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Priorities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6183" y="1689252"/>
            <a:ext cx="5877560" cy="268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535" marR="328295" indent="-343535">
              <a:lnSpc>
                <a:spcPct val="120000"/>
              </a:lnSpc>
              <a:spcBef>
                <a:spcPts val="100"/>
              </a:spcBef>
              <a:buFont typeface="Arial MT"/>
              <a:buChar char="•"/>
              <a:tabLst>
                <a:tab pos="343535" algn="l"/>
                <a:tab pos="344170" algn="l"/>
              </a:tabLst>
            </a:pPr>
            <a:r>
              <a:rPr sz="1600" spc="-10" dirty="0">
                <a:latin typeface="Calibri"/>
                <a:cs typeface="Calibri"/>
              </a:rPr>
              <a:t>Threads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always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run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with</a:t>
            </a:r>
            <a:r>
              <a:rPr sz="1600" spc="-10" dirty="0">
                <a:latin typeface="Calibri"/>
                <a:cs typeface="Calibri"/>
              </a:rPr>
              <a:t> some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priority,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usually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represented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number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between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1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10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550">
              <a:latin typeface="Calibri"/>
              <a:cs typeface="Calibri"/>
            </a:endParaRPr>
          </a:p>
          <a:p>
            <a:pPr marL="297815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600" spc="-10" dirty="0">
                <a:latin typeface="Calibri"/>
                <a:cs typeface="Calibri"/>
              </a:rPr>
              <a:t>Thread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priority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using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method</a:t>
            </a:r>
            <a:r>
              <a:rPr sz="1600" spc="-5" dirty="0">
                <a:latin typeface="Calibri"/>
                <a:cs typeface="Calibri"/>
              </a:rPr>
              <a:t> setPriority(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x)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1400">
              <a:latin typeface="Calibri"/>
              <a:cs typeface="Calibri"/>
            </a:endParaRPr>
          </a:p>
          <a:p>
            <a:pPr marL="297815" marR="5080" indent="-285750">
              <a:lnSpc>
                <a:spcPct val="14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600" spc="-10" dirty="0">
                <a:latin typeface="Calibri"/>
                <a:cs typeface="Calibri"/>
              </a:rPr>
              <a:t>Thread </a:t>
            </a:r>
            <a:r>
              <a:rPr sz="1600" spc="-5" dirty="0">
                <a:latin typeface="Calibri"/>
                <a:cs typeface="Calibri"/>
              </a:rPr>
              <a:t>class has the </a:t>
            </a:r>
            <a:r>
              <a:rPr sz="1600" spc="-10" dirty="0">
                <a:latin typeface="Calibri"/>
                <a:cs typeface="Calibri"/>
              </a:rPr>
              <a:t>three following constants </a:t>
            </a:r>
            <a:r>
              <a:rPr sz="1600" spc="-15" dirty="0">
                <a:latin typeface="Calibri"/>
                <a:cs typeface="Calibri"/>
              </a:rPr>
              <a:t>(static </a:t>
            </a:r>
            <a:r>
              <a:rPr sz="1600" spc="-5" dirty="0">
                <a:latin typeface="Calibri"/>
                <a:cs typeface="Calibri"/>
              </a:rPr>
              <a:t>final variables)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Thread.MIN_PRIORITY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(1)</a:t>
            </a:r>
            <a:endParaRPr sz="1600">
              <a:latin typeface="Calibri"/>
              <a:cs typeface="Calibri"/>
            </a:endParaRPr>
          </a:p>
          <a:p>
            <a:pPr marL="297815">
              <a:lnSpc>
                <a:spcPct val="100000"/>
              </a:lnSpc>
              <a:spcBef>
                <a:spcPts val="770"/>
              </a:spcBef>
            </a:pP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h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ead</a:t>
            </a:r>
            <a:r>
              <a:rPr sz="1600" dirty="0">
                <a:latin typeface="Calibri"/>
                <a:cs typeface="Calibri"/>
              </a:rPr>
              <a:t>.</a:t>
            </a:r>
            <a:r>
              <a:rPr sz="1600" spc="-5" dirty="0">
                <a:latin typeface="Calibri"/>
                <a:cs typeface="Calibri"/>
              </a:rPr>
              <a:t>NORM_PRIOR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-9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</a:t>
            </a:r>
            <a:r>
              <a:rPr sz="1600" spc="-15" dirty="0">
                <a:latin typeface="Calibri"/>
                <a:cs typeface="Calibri"/>
              </a:rPr>
              <a:t>5</a:t>
            </a:r>
            <a:r>
              <a:rPr sz="1600" spc="-5" dirty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 marL="297815">
              <a:lnSpc>
                <a:spcPct val="100000"/>
              </a:lnSpc>
              <a:spcBef>
                <a:spcPts val="770"/>
              </a:spcBef>
            </a:pP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h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ead</a:t>
            </a:r>
            <a:r>
              <a:rPr sz="1600" dirty="0">
                <a:latin typeface="Calibri"/>
                <a:cs typeface="Calibri"/>
              </a:rPr>
              <a:t>.</a:t>
            </a:r>
            <a:r>
              <a:rPr sz="1600" spc="-5" dirty="0">
                <a:latin typeface="Calibri"/>
                <a:cs typeface="Calibri"/>
              </a:rPr>
              <a:t>MAX_PRI</a:t>
            </a:r>
            <a:r>
              <a:rPr sz="1600" spc="-10" dirty="0">
                <a:latin typeface="Calibri"/>
                <a:cs typeface="Calibri"/>
              </a:rPr>
              <a:t>ORI</a:t>
            </a:r>
            <a:r>
              <a:rPr sz="1600" spc="-5" dirty="0">
                <a:latin typeface="Calibri"/>
                <a:cs typeface="Calibri"/>
              </a:rPr>
              <a:t>TY</a:t>
            </a:r>
            <a:r>
              <a:rPr sz="1600" spc="-114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</a:t>
            </a:r>
            <a:r>
              <a:rPr sz="1600" spc="-15" dirty="0">
                <a:latin typeface="Calibri"/>
                <a:cs typeface="Calibri"/>
              </a:rPr>
              <a:t>1</a:t>
            </a:r>
            <a:r>
              <a:rPr sz="1600" spc="-10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2746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Thread</a:t>
            </a:r>
            <a:r>
              <a:rPr sz="1800" b="1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2B3A4A"/>
                </a:solidFill>
                <a:latin typeface="Tahoma"/>
                <a:cs typeface="Tahoma"/>
              </a:rPr>
              <a:t>Synchronization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346" y="1459229"/>
            <a:ext cx="5490210" cy="2477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Multithreading</a:t>
            </a:r>
            <a:r>
              <a:rPr sz="1600" spc="4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may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introduce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some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kind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errors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: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550">
              <a:latin typeface="Tahoma"/>
              <a:cs typeface="Tahoma"/>
            </a:endParaRPr>
          </a:p>
          <a:p>
            <a:pPr marL="858519">
              <a:lnSpc>
                <a:spcPct val="100000"/>
              </a:lnSpc>
            </a:pPr>
            <a:r>
              <a:rPr sz="1650" spc="-35" dirty="0">
                <a:latin typeface="Tahoma"/>
                <a:cs typeface="Tahoma"/>
              </a:rPr>
              <a:t>thread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spc="-35" dirty="0">
                <a:latin typeface="Tahoma"/>
                <a:cs typeface="Tahoma"/>
              </a:rPr>
              <a:t>interference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ahoma"/>
              <a:cs typeface="Tahoma"/>
            </a:endParaRPr>
          </a:p>
          <a:p>
            <a:pPr marL="1459865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and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550">
              <a:latin typeface="Tahoma"/>
              <a:cs typeface="Tahoma"/>
            </a:endParaRPr>
          </a:p>
          <a:p>
            <a:pPr marL="675005">
              <a:lnSpc>
                <a:spcPct val="100000"/>
              </a:lnSpc>
            </a:pPr>
            <a:r>
              <a:rPr sz="1650" spc="-35" dirty="0">
                <a:latin typeface="Tahoma"/>
                <a:cs typeface="Tahoma"/>
              </a:rPr>
              <a:t>memory</a:t>
            </a:r>
            <a:r>
              <a:rPr sz="1650" dirty="0">
                <a:latin typeface="Tahoma"/>
                <a:cs typeface="Tahoma"/>
              </a:rPr>
              <a:t> </a:t>
            </a:r>
            <a:r>
              <a:rPr sz="1650" spc="-35" dirty="0">
                <a:latin typeface="Tahoma"/>
                <a:cs typeface="Tahoma"/>
              </a:rPr>
              <a:t>consistency</a:t>
            </a:r>
            <a:r>
              <a:rPr sz="1650" spc="5" dirty="0">
                <a:latin typeface="Tahoma"/>
                <a:cs typeface="Tahoma"/>
              </a:rPr>
              <a:t> </a:t>
            </a:r>
            <a:r>
              <a:rPr sz="1650" spc="-30" dirty="0">
                <a:latin typeface="Tahoma"/>
                <a:cs typeface="Tahoma"/>
              </a:rPr>
              <a:t>errors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1600" spc="-5" dirty="0">
                <a:latin typeface="Tahoma"/>
                <a:cs typeface="Tahoma"/>
              </a:rPr>
              <a:t>The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tool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needed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prevent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these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errors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spc="55" dirty="0">
                <a:latin typeface="Tahoma"/>
                <a:cs typeface="Tahoma"/>
              </a:rPr>
              <a:t> </a:t>
            </a:r>
            <a:r>
              <a:rPr sz="1650" b="1" i="1" spc="-140" dirty="0">
                <a:latin typeface="Verdana"/>
                <a:cs typeface="Verdana"/>
              </a:rPr>
              <a:t>synchronization</a:t>
            </a:r>
            <a:endParaRPr sz="1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2746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Thread</a:t>
            </a:r>
            <a:r>
              <a:rPr sz="1800" b="1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2B3A4A"/>
                </a:solidFill>
                <a:latin typeface="Tahoma"/>
                <a:cs typeface="Tahoma"/>
              </a:rPr>
              <a:t>Synchronization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6260" indent="-28575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556260" algn="l"/>
                <a:tab pos="556895" algn="l"/>
              </a:tabLst>
            </a:pPr>
            <a:r>
              <a:rPr spc="-5" dirty="0"/>
              <a:t>thread</a:t>
            </a:r>
            <a:r>
              <a:rPr dirty="0"/>
              <a:t> </a:t>
            </a:r>
            <a:r>
              <a:rPr spc="-5" dirty="0"/>
              <a:t>interference</a:t>
            </a:r>
            <a:r>
              <a:rPr spc="35" dirty="0"/>
              <a:t> </a:t>
            </a:r>
            <a:r>
              <a:rPr b="0" spc="-5" dirty="0">
                <a:latin typeface="Tahoma"/>
                <a:cs typeface="Tahoma"/>
              </a:rPr>
              <a:t>:</a:t>
            </a:r>
          </a:p>
          <a:p>
            <a:pPr marL="137160">
              <a:lnSpc>
                <a:spcPct val="100000"/>
              </a:lnSpc>
              <a:spcBef>
                <a:spcPts val="50"/>
              </a:spcBef>
            </a:pPr>
            <a:endParaRPr sz="2400">
              <a:latin typeface="Tahoma"/>
              <a:cs typeface="Tahoma"/>
            </a:endParaRPr>
          </a:p>
          <a:p>
            <a:pPr marL="377825" marR="5080" indent="12065">
              <a:lnSpc>
                <a:spcPts val="1920"/>
              </a:lnSpc>
            </a:pPr>
            <a:r>
              <a:rPr b="0" spc="-10" dirty="0">
                <a:latin typeface="Tahoma"/>
                <a:cs typeface="Tahoma"/>
              </a:rPr>
              <a:t>Interference</a:t>
            </a:r>
            <a:r>
              <a:rPr b="0" spc="-55" dirty="0">
                <a:latin typeface="Tahoma"/>
                <a:cs typeface="Tahoma"/>
              </a:rPr>
              <a:t> </a:t>
            </a:r>
            <a:r>
              <a:rPr b="0" spc="-5" dirty="0">
                <a:latin typeface="Tahoma"/>
                <a:cs typeface="Tahoma"/>
              </a:rPr>
              <a:t>happens</a:t>
            </a:r>
            <a:r>
              <a:rPr b="0" dirty="0">
                <a:latin typeface="Tahoma"/>
                <a:cs typeface="Tahoma"/>
              </a:rPr>
              <a:t> </a:t>
            </a:r>
            <a:r>
              <a:rPr b="0" spc="-5" dirty="0">
                <a:latin typeface="Tahoma"/>
                <a:cs typeface="Tahoma"/>
              </a:rPr>
              <a:t>when</a:t>
            </a:r>
            <a:r>
              <a:rPr b="0" spc="-30" dirty="0">
                <a:latin typeface="Tahoma"/>
                <a:cs typeface="Tahoma"/>
              </a:rPr>
              <a:t> </a:t>
            </a:r>
            <a:r>
              <a:rPr b="0" spc="-15" dirty="0">
                <a:latin typeface="Tahoma"/>
                <a:cs typeface="Tahoma"/>
              </a:rPr>
              <a:t>two</a:t>
            </a:r>
            <a:r>
              <a:rPr b="0" dirty="0">
                <a:latin typeface="Tahoma"/>
                <a:cs typeface="Tahoma"/>
              </a:rPr>
              <a:t> </a:t>
            </a:r>
            <a:r>
              <a:rPr b="0" spc="-10" dirty="0">
                <a:latin typeface="Tahoma"/>
                <a:cs typeface="Tahoma"/>
              </a:rPr>
              <a:t>operations,</a:t>
            </a:r>
            <a:r>
              <a:rPr b="0" spc="40" dirty="0">
                <a:latin typeface="Tahoma"/>
                <a:cs typeface="Tahoma"/>
              </a:rPr>
              <a:t> </a:t>
            </a:r>
            <a:r>
              <a:rPr b="0" spc="-10" dirty="0">
                <a:latin typeface="Tahoma"/>
                <a:cs typeface="Tahoma"/>
              </a:rPr>
              <a:t>running</a:t>
            </a:r>
            <a:r>
              <a:rPr b="0" spc="-5" dirty="0">
                <a:latin typeface="Tahoma"/>
                <a:cs typeface="Tahoma"/>
              </a:rPr>
              <a:t> </a:t>
            </a:r>
            <a:r>
              <a:rPr b="0" spc="-10" dirty="0">
                <a:latin typeface="Tahoma"/>
                <a:cs typeface="Tahoma"/>
              </a:rPr>
              <a:t>in</a:t>
            </a:r>
            <a:r>
              <a:rPr b="0" spc="5" dirty="0">
                <a:latin typeface="Tahoma"/>
                <a:cs typeface="Tahoma"/>
              </a:rPr>
              <a:t> </a:t>
            </a:r>
            <a:r>
              <a:rPr b="0" spc="-10" dirty="0">
                <a:latin typeface="Tahoma"/>
                <a:cs typeface="Tahoma"/>
              </a:rPr>
              <a:t>different</a:t>
            </a:r>
            <a:r>
              <a:rPr b="0" spc="5" dirty="0">
                <a:latin typeface="Tahoma"/>
                <a:cs typeface="Tahoma"/>
              </a:rPr>
              <a:t> </a:t>
            </a:r>
            <a:r>
              <a:rPr b="0" spc="-10" dirty="0">
                <a:latin typeface="Tahoma"/>
                <a:cs typeface="Tahoma"/>
              </a:rPr>
              <a:t>threads,</a:t>
            </a:r>
            <a:r>
              <a:rPr b="0" dirty="0">
                <a:latin typeface="Tahoma"/>
                <a:cs typeface="Tahoma"/>
              </a:rPr>
              <a:t> but</a:t>
            </a:r>
            <a:r>
              <a:rPr b="0" spc="10" dirty="0">
                <a:latin typeface="Tahoma"/>
                <a:cs typeface="Tahoma"/>
              </a:rPr>
              <a:t> </a:t>
            </a:r>
            <a:r>
              <a:rPr b="0" spc="-5" dirty="0">
                <a:latin typeface="Tahoma"/>
                <a:cs typeface="Tahoma"/>
              </a:rPr>
              <a:t>acting </a:t>
            </a:r>
            <a:r>
              <a:rPr b="0" spc="-484" dirty="0">
                <a:latin typeface="Tahoma"/>
                <a:cs typeface="Tahoma"/>
              </a:rPr>
              <a:t> </a:t>
            </a:r>
            <a:r>
              <a:rPr b="0" spc="-5" dirty="0">
                <a:latin typeface="Tahoma"/>
                <a:cs typeface="Tahoma"/>
              </a:rPr>
              <a:t>on</a:t>
            </a:r>
            <a:r>
              <a:rPr b="0" spc="10" dirty="0">
                <a:latin typeface="Tahoma"/>
                <a:cs typeface="Tahoma"/>
              </a:rPr>
              <a:t> </a:t>
            </a:r>
            <a:r>
              <a:rPr b="0" spc="-10" dirty="0">
                <a:latin typeface="Tahoma"/>
                <a:cs typeface="Tahoma"/>
              </a:rPr>
              <a:t>the</a:t>
            </a:r>
            <a:r>
              <a:rPr b="0" spc="5" dirty="0">
                <a:latin typeface="Tahoma"/>
                <a:cs typeface="Tahoma"/>
              </a:rPr>
              <a:t> </a:t>
            </a:r>
            <a:r>
              <a:rPr b="0" spc="-10" dirty="0">
                <a:latin typeface="Tahoma"/>
                <a:cs typeface="Tahoma"/>
              </a:rPr>
              <a:t>same</a:t>
            </a:r>
            <a:r>
              <a:rPr b="0" spc="10" dirty="0">
                <a:latin typeface="Tahoma"/>
                <a:cs typeface="Tahoma"/>
              </a:rPr>
              <a:t> </a:t>
            </a:r>
            <a:r>
              <a:rPr b="0" spc="-5" dirty="0">
                <a:latin typeface="Tahoma"/>
                <a:cs typeface="Tahoma"/>
              </a:rPr>
              <a:t>data,</a:t>
            </a:r>
            <a:r>
              <a:rPr b="0" spc="20" dirty="0">
                <a:latin typeface="Tahoma"/>
                <a:cs typeface="Tahoma"/>
              </a:rPr>
              <a:t> </a:t>
            </a:r>
            <a:r>
              <a:rPr sz="1650" b="0" spc="-30" dirty="0">
                <a:latin typeface="Tahoma"/>
                <a:cs typeface="Tahoma"/>
              </a:rPr>
              <a:t>interleave</a:t>
            </a:r>
            <a:r>
              <a:rPr b="0" spc="-30" dirty="0">
                <a:latin typeface="Tahoma"/>
                <a:cs typeface="Tahoma"/>
              </a:rPr>
              <a:t>.</a:t>
            </a:r>
            <a:r>
              <a:rPr b="0" spc="15" dirty="0">
                <a:latin typeface="Tahoma"/>
                <a:cs typeface="Tahoma"/>
              </a:rPr>
              <a:t> </a:t>
            </a:r>
            <a:r>
              <a:rPr b="0" spc="-5" dirty="0">
                <a:latin typeface="Tahoma"/>
                <a:cs typeface="Tahoma"/>
              </a:rPr>
              <a:t>This</a:t>
            </a:r>
            <a:r>
              <a:rPr b="0" spc="25" dirty="0">
                <a:latin typeface="Tahoma"/>
                <a:cs typeface="Tahoma"/>
              </a:rPr>
              <a:t> </a:t>
            </a:r>
            <a:r>
              <a:rPr b="0" spc="-5" dirty="0">
                <a:latin typeface="Tahoma"/>
                <a:cs typeface="Tahoma"/>
              </a:rPr>
              <a:t>means </a:t>
            </a:r>
            <a:r>
              <a:rPr b="0" spc="-10" dirty="0">
                <a:latin typeface="Tahoma"/>
                <a:cs typeface="Tahoma"/>
              </a:rPr>
              <a:t>that</a:t>
            </a:r>
            <a:r>
              <a:rPr b="0" spc="15" dirty="0">
                <a:latin typeface="Tahoma"/>
                <a:cs typeface="Tahoma"/>
              </a:rPr>
              <a:t> </a:t>
            </a:r>
            <a:r>
              <a:rPr b="0" spc="-10" dirty="0">
                <a:latin typeface="Tahoma"/>
                <a:cs typeface="Tahoma"/>
              </a:rPr>
              <a:t>the</a:t>
            </a:r>
            <a:r>
              <a:rPr b="0" spc="500" dirty="0">
                <a:latin typeface="Tahoma"/>
                <a:cs typeface="Tahoma"/>
              </a:rPr>
              <a:t> </a:t>
            </a:r>
            <a:r>
              <a:rPr b="0" spc="-15" dirty="0">
                <a:latin typeface="Tahoma"/>
                <a:cs typeface="Tahoma"/>
              </a:rPr>
              <a:t>two</a:t>
            </a:r>
            <a:r>
              <a:rPr b="0" spc="-10" dirty="0">
                <a:latin typeface="Tahoma"/>
                <a:cs typeface="Tahoma"/>
              </a:rPr>
              <a:t> operations</a:t>
            </a:r>
            <a:r>
              <a:rPr b="0" spc="25" dirty="0">
                <a:latin typeface="Tahoma"/>
                <a:cs typeface="Tahoma"/>
              </a:rPr>
              <a:t> </a:t>
            </a:r>
            <a:r>
              <a:rPr b="0" spc="-10" dirty="0">
                <a:latin typeface="Tahoma"/>
                <a:cs typeface="Tahoma"/>
              </a:rPr>
              <a:t>consist</a:t>
            </a:r>
            <a:r>
              <a:rPr b="0" spc="30" dirty="0">
                <a:latin typeface="Tahoma"/>
                <a:cs typeface="Tahoma"/>
              </a:rPr>
              <a:t> </a:t>
            </a:r>
            <a:r>
              <a:rPr b="0" spc="-5" dirty="0">
                <a:latin typeface="Tahoma"/>
                <a:cs typeface="Tahoma"/>
              </a:rPr>
              <a:t>of </a:t>
            </a:r>
            <a:r>
              <a:rPr b="0" dirty="0">
                <a:latin typeface="Tahoma"/>
                <a:cs typeface="Tahoma"/>
              </a:rPr>
              <a:t> </a:t>
            </a:r>
            <a:r>
              <a:rPr b="0" spc="-5" dirty="0">
                <a:latin typeface="Tahoma"/>
                <a:cs typeface="Tahoma"/>
              </a:rPr>
              <a:t>multiple</a:t>
            </a:r>
            <a:r>
              <a:rPr b="0" spc="25" dirty="0">
                <a:latin typeface="Tahoma"/>
                <a:cs typeface="Tahoma"/>
              </a:rPr>
              <a:t> </a:t>
            </a:r>
            <a:r>
              <a:rPr b="0" spc="-10" dirty="0">
                <a:latin typeface="Tahoma"/>
                <a:cs typeface="Tahoma"/>
              </a:rPr>
              <a:t>steps,</a:t>
            </a:r>
            <a:r>
              <a:rPr b="0" spc="5" dirty="0">
                <a:latin typeface="Tahoma"/>
                <a:cs typeface="Tahoma"/>
              </a:rPr>
              <a:t> </a:t>
            </a:r>
            <a:r>
              <a:rPr b="0" spc="-5" dirty="0">
                <a:latin typeface="Tahoma"/>
                <a:cs typeface="Tahoma"/>
              </a:rPr>
              <a:t>and</a:t>
            </a:r>
            <a:r>
              <a:rPr b="0" spc="20" dirty="0">
                <a:latin typeface="Tahoma"/>
                <a:cs typeface="Tahoma"/>
              </a:rPr>
              <a:t> </a:t>
            </a:r>
            <a:r>
              <a:rPr b="0" spc="-10" dirty="0">
                <a:latin typeface="Tahoma"/>
                <a:cs typeface="Tahoma"/>
              </a:rPr>
              <a:t>the</a:t>
            </a:r>
            <a:r>
              <a:rPr b="0" spc="-25" dirty="0">
                <a:latin typeface="Tahoma"/>
                <a:cs typeface="Tahoma"/>
              </a:rPr>
              <a:t> </a:t>
            </a:r>
            <a:r>
              <a:rPr b="0" spc="-10" dirty="0">
                <a:latin typeface="Tahoma"/>
                <a:cs typeface="Tahoma"/>
              </a:rPr>
              <a:t>sequences</a:t>
            </a:r>
            <a:r>
              <a:rPr b="0" spc="-5" dirty="0">
                <a:latin typeface="Tahoma"/>
                <a:cs typeface="Tahoma"/>
              </a:rPr>
              <a:t> of</a:t>
            </a:r>
            <a:r>
              <a:rPr b="0" spc="10" dirty="0">
                <a:latin typeface="Tahoma"/>
                <a:cs typeface="Tahoma"/>
              </a:rPr>
              <a:t> </a:t>
            </a:r>
            <a:r>
              <a:rPr b="0" spc="-10" dirty="0">
                <a:latin typeface="Tahoma"/>
                <a:cs typeface="Tahoma"/>
              </a:rPr>
              <a:t>steps</a:t>
            </a:r>
            <a:r>
              <a:rPr b="0" spc="10" dirty="0">
                <a:latin typeface="Tahoma"/>
                <a:cs typeface="Tahoma"/>
              </a:rPr>
              <a:t> </a:t>
            </a:r>
            <a:r>
              <a:rPr b="0" spc="-10" dirty="0">
                <a:latin typeface="Tahoma"/>
                <a:cs typeface="Tahoma"/>
              </a:rPr>
              <a:t>overlap.</a:t>
            </a:r>
            <a:endParaRPr sz="1650">
              <a:latin typeface="Tahoma"/>
              <a:cs typeface="Tahoma"/>
            </a:endParaRPr>
          </a:p>
          <a:p>
            <a:pPr marL="137160">
              <a:lnSpc>
                <a:spcPct val="100000"/>
              </a:lnSpc>
              <a:spcBef>
                <a:spcPts val="20"/>
              </a:spcBef>
            </a:pPr>
            <a:endParaRPr sz="1850">
              <a:latin typeface="Tahoma"/>
              <a:cs typeface="Tahoma"/>
            </a:endParaRPr>
          </a:p>
          <a:p>
            <a:pPr marL="497205" indent="-347980">
              <a:lnSpc>
                <a:spcPct val="100000"/>
              </a:lnSpc>
              <a:buFont typeface="Arial MT"/>
              <a:buChar char="•"/>
              <a:tabLst>
                <a:tab pos="497205" algn="l"/>
                <a:tab pos="497840" algn="l"/>
              </a:tabLst>
            </a:pPr>
            <a:r>
              <a:rPr spc="-5" dirty="0"/>
              <a:t>memory</a:t>
            </a:r>
            <a:r>
              <a:rPr spc="10" dirty="0"/>
              <a:t> </a:t>
            </a:r>
            <a:r>
              <a:rPr spc="-10" dirty="0"/>
              <a:t>consistency</a:t>
            </a:r>
            <a:r>
              <a:rPr spc="55" dirty="0"/>
              <a:t> </a:t>
            </a:r>
            <a:r>
              <a:rPr spc="-5" dirty="0"/>
              <a:t>errors:</a:t>
            </a:r>
          </a:p>
          <a:p>
            <a:pPr marL="137160">
              <a:lnSpc>
                <a:spcPct val="100000"/>
              </a:lnSpc>
              <a:spcBef>
                <a:spcPts val="25"/>
              </a:spcBef>
            </a:pPr>
            <a:endParaRPr sz="1950"/>
          </a:p>
          <a:p>
            <a:pPr marL="377825" marR="800735" indent="12065">
              <a:lnSpc>
                <a:spcPts val="1920"/>
              </a:lnSpc>
            </a:pPr>
            <a:r>
              <a:rPr sz="1650" b="0" spc="-40" dirty="0">
                <a:latin typeface="Tahoma"/>
                <a:cs typeface="Tahoma"/>
              </a:rPr>
              <a:t>Memory</a:t>
            </a:r>
            <a:r>
              <a:rPr sz="1650" b="0" spc="-5" dirty="0">
                <a:latin typeface="Tahoma"/>
                <a:cs typeface="Tahoma"/>
              </a:rPr>
              <a:t> </a:t>
            </a:r>
            <a:r>
              <a:rPr sz="1650" b="0" spc="-35" dirty="0">
                <a:latin typeface="Tahoma"/>
                <a:cs typeface="Tahoma"/>
              </a:rPr>
              <a:t>consistency</a:t>
            </a:r>
            <a:r>
              <a:rPr sz="1650" b="0" spc="30" dirty="0">
                <a:latin typeface="Tahoma"/>
                <a:cs typeface="Tahoma"/>
              </a:rPr>
              <a:t> </a:t>
            </a:r>
            <a:r>
              <a:rPr sz="1650" b="0" spc="-30" dirty="0">
                <a:latin typeface="Tahoma"/>
                <a:cs typeface="Tahoma"/>
              </a:rPr>
              <a:t>errors</a:t>
            </a:r>
            <a:r>
              <a:rPr sz="1650" b="0" spc="5" dirty="0">
                <a:latin typeface="Tahoma"/>
                <a:cs typeface="Tahoma"/>
              </a:rPr>
              <a:t> </a:t>
            </a:r>
            <a:r>
              <a:rPr b="0" spc="-10" dirty="0">
                <a:latin typeface="Tahoma"/>
                <a:cs typeface="Tahoma"/>
              </a:rPr>
              <a:t>occur</a:t>
            </a:r>
            <a:r>
              <a:rPr b="0" spc="20" dirty="0">
                <a:latin typeface="Tahoma"/>
                <a:cs typeface="Tahoma"/>
              </a:rPr>
              <a:t> </a:t>
            </a:r>
            <a:r>
              <a:rPr b="0" spc="-10" dirty="0">
                <a:latin typeface="Tahoma"/>
                <a:cs typeface="Tahoma"/>
              </a:rPr>
              <a:t>when</a:t>
            </a:r>
            <a:r>
              <a:rPr b="0" spc="-25" dirty="0">
                <a:latin typeface="Tahoma"/>
                <a:cs typeface="Tahoma"/>
              </a:rPr>
              <a:t> </a:t>
            </a:r>
            <a:r>
              <a:rPr b="0" spc="-10" dirty="0">
                <a:latin typeface="Tahoma"/>
                <a:cs typeface="Tahoma"/>
              </a:rPr>
              <a:t>different</a:t>
            </a:r>
            <a:r>
              <a:rPr b="0" spc="-15" dirty="0">
                <a:latin typeface="Tahoma"/>
                <a:cs typeface="Tahoma"/>
              </a:rPr>
              <a:t> </a:t>
            </a:r>
            <a:r>
              <a:rPr b="0" spc="-10" dirty="0">
                <a:latin typeface="Tahoma"/>
                <a:cs typeface="Tahoma"/>
              </a:rPr>
              <a:t>threads</a:t>
            </a:r>
            <a:r>
              <a:rPr b="0" spc="10" dirty="0">
                <a:latin typeface="Tahoma"/>
                <a:cs typeface="Tahoma"/>
              </a:rPr>
              <a:t> </a:t>
            </a:r>
            <a:r>
              <a:rPr b="0" spc="-10" dirty="0">
                <a:latin typeface="Tahoma"/>
                <a:cs typeface="Tahoma"/>
              </a:rPr>
              <a:t>have</a:t>
            </a:r>
            <a:r>
              <a:rPr b="0" spc="25" dirty="0">
                <a:latin typeface="Tahoma"/>
                <a:cs typeface="Tahoma"/>
              </a:rPr>
              <a:t> </a:t>
            </a:r>
            <a:r>
              <a:rPr b="0" spc="-10" dirty="0">
                <a:latin typeface="Tahoma"/>
                <a:cs typeface="Tahoma"/>
              </a:rPr>
              <a:t>inconsistent </a:t>
            </a:r>
            <a:r>
              <a:rPr b="0" spc="-484" dirty="0">
                <a:latin typeface="Tahoma"/>
                <a:cs typeface="Tahoma"/>
              </a:rPr>
              <a:t> </a:t>
            </a:r>
            <a:r>
              <a:rPr b="0" spc="-10" dirty="0">
                <a:latin typeface="Tahoma"/>
                <a:cs typeface="Tahoma"/>
              </a:rPr>
              <a:t>views</a:t>
            </a:r>
            <a:r>
              <a:rPr b="0" spc="-20" dirty="0">
                <a:latin typeface="Tahoma"/>
                <a:cs typeface="Tahoma"/>
              </a:rPr>
              <a:t> </a:t>
            </a:r>
            <a:r>
              <a:rPr b="0" spc="-5" dirty="0">
                <a:latin typeface="Tahoma"/>
                <a:cs typeface="Tahoma"/>
              </a:rPr>
              <a:t>of</a:t>
            </a:r>
            <a:r>
              <a:rPr b="0" spc="10" dirty="0">
                <a:latin typeface="Tahoma"/>
                <a:cs typeface="Tahoma"/>
              </a:rPr>
              <a:t> </a:t>
            </a:r>
            <a:r>
              <a:rPr b="0" spc="-10" dirty="0">
                <a:latin typeface="Tahoma"/>
                <a:cs typeface="Tahoma"/>
              </a:rPr>
              <a:t>what should</a:t>
            </a:r>
            <a:r>
              <a:rPr b="0" spc="15" dirty="0">
                <a:latin typeface="Tahoma"/>
                <a:cs typeface="Tahoma"/>
              </a:rPr>
              <a:t> </a:t>
            </a:r>
            <a:r>
              <a:rPr b="0" spc="-5" dirty="0">
                <a:latin typeface="Tahoma"/>
                <a:cs typeface="Tahoma"/>
              </a:rPr>
              <a:t>be</a:t>
            </a:r>
            <a:r>
              <a:rPr b="0" dirty="0">
                <a:latin typeface="Tahoma"/>
                <a:cs typeface="Tahoma"/>
              </a:rPr>
              <a:t> </a:t>
            </a:r>
            <a:r>
              <a:rPr b="0" spc="-10" dirty="0">
                <a:latin typeface="Tahoma"/>
                <a:cs typeface="Tahoma"/>
              </a:rPr>
              <a:t>the</a:t>
            </a:r>
            <a:r>
              <a:rPr b="0" spc="-15" dirty="0">
                <a:latin typeface="Tahoma"/>
                <a:cs typeface="Tahoma"/>
              </a:rPr>
              <a:t> </a:t>
            </a:r>
            <a:r>
              <a:rPr b="0" spc="-10" dirty="0">
                <a:latin typeface="Tahoma"/>
                <a:cs typeface="Tahoma"/>
              </a:rPr>
              <a:t>same</a:t>
            </a:r>
            <a:r>
              <a:rPr b="0" spc="30" dirty="0">
                <a:latin typeface="Tahoma"/>
                <a:cs typeface="Tahoma"/>
              </a:rPr>
              <a:t> </a:t>
            </a:r>
            <a:r>
              <a:rPr b="0" spc="-5" dirty="0">
                <a:latin typeface="Tahoma"/>
                <a:cs typeface="Tahoma"/>
              </a:rPr>
              <a:t>data</a:t>
            </a:r>
            <a:endParaRPr sz="1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2746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Thread</a:t>
            </a:r>
            <a:r>
              <a:rPr sz="1800" b="1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2B3A4A"/>
                </a:solidFill>
                <a:latin typeface="Tahoma"/>
                <a:cs typeface="Tahoma"/>
              </a:rPr>
              <a:t>Synchronization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408" y="1302258"/>
            <a:ext cx="7052309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43497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Synchronization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 built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around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internal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entity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known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25" dirty="0">
                <a:latin typeface="Arial MT"/>
                <a:cs typeface="Arial MT"/>
              </a:rPr>
              <a:t> </a:t>
            </a:r>
            <a:r>
              <a:rPr sz="1600" i="1" spc="-5" dirty="0">
                <a:latin typeface="Arial"/>
                <a:cs typeface="Arial"/>
              </a:rPr>
              <a:t>intrinsic </a:t>
            </a:r>
            <a:r>
              <a:rPr sz="1600" i="1" spc="-43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lock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or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i="1" spc="-5" dirty="0">
                <a:latin typeface="Arial"/>
                <a:cs typeface="Arial"/>
              </a:rPr>
              <a:t>monitor </a:t>
            </a:r>
            <a:r>
              <a:rPr sz="1600" i="1" dirty="0">
                <a:latin typeface="Arial"/>
                <a:cs typeface="Arial"/>
              </a:rPr>
              <a:t>lock.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6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Every</a:t>
            </a:r>
            <a:r>
              <a:rPr sz="1600" dirty="0">
                <a:latin typeface="Arial MT"/>
                <a:cs typeface="Arial MT"/>
              </a:rPr>
              <a:t> object</a:t>
            </a:r>
            <a:r>
              <a:rPr sz="1600" spc="-5" dirty="0">
                <a:latin typeface="Arial MT"/>
                <a:cs typeface="Arial MT"/>
              </a:rPr>
              <a:t> has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 intrinsic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lock</a:t>
            </a:r>
            <a:r>
              <a:rPr sz="1600" dirty="0">
                <a:latin typeface="Arial MT"/>
                <a:cs typeface="Arial MT"/>
              </a:rPr>
              <a:t> associated </a:t>
            </a:r>
            <a:r>
              <a:rPr sz="1600" spc="-15" dirty="0">
                <a:latin typeface="Arial MT"/>
                <a:cs typeface="Arial MT"/>
              </a:rPr>
              <a:t>with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650">
              <a:latin typeface="Arial MT"/>
              <a:cs typeface="Arial MT"/>
            </a:endParaRPr>
          </a:p>
          <a:p>
            <a:pPr marL="299085" marR="939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By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convention,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thread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that needs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exclusive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consistent access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object's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fields has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i="1" spc="-5" dirty="0">
                <a:latin typeface="Arial"/>
                <a:cs typeface="Arial"/>
              </a:rPr>
              <a:t>acquire</a:t>
            </a:r>
            <a:r>
              <a:rPr sz="1600" i="1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object's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intrinsic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lock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before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accessing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them,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i="1" spc="-5" dirty="0">
                <a:latin typeface="Arial"/>
                <a:cs typeface="Arial"/>
              </a:rPr>
              <a:t>release</a:t>
            </a:r>
            <a:r>
              <a:rPr sz="1600" i="1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intrinsic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lock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when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it's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done </a:t>
            </a:r>
            <a:r>
              <a:rPr sz="1600" spc="-15" dirty="0">
                <a:latin typeface="Arial MT"/>
                <a:cs typeface="Arial MT"/>
              </a:rPr>
              <a:t>with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them.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650">
              <a:latin typeface="Arial MT"/>
              <a:cs typeface="Arial MT"/>
            </a:endParaRPr>
          </a:p>
          <a:p>
            <a:pPr marL="299085" marR="107124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A thread is said to </a:t>
            </a:r>
            <a:r>
              <a:rPr sz="1600" i="1" spc="-15" dirty="0">
                <a:latin typeface="Arial"/>
                <a:cs typeface="Arial"/>
              </a:rPr>
              <a:t>own </a:t>
            </a:r>
            <a:r>
              <a:rPr sz="1600" spc="-5" dirty="0">
                <a:latin typeface="Arial MT"/>
                <a:cs typeface="Arial MT"/>
              </a:rPr>
              <a:t>the intrinsic lock between the time it has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acquired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lock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released 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lock.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650">
              <a:latin typeface="Arial MT"/>
              <a:cs typeface="Arial MT"/>
            </a:endParaRPr>
          </a:p>
          <a:p>
            <a:pPr marL="286385" marR="28575" indent="-286385" algn="r">
              <a:lnSpc>
                <a:spcPct val="100000"/>
              </a:lnSpc>
              <a:buChar char="•"/>
              <a:tabLst>
                <a:tab pos="2863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long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thread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owns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intrinsic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lock, </a:t>
            </a:r>
            <a:r>
              <a:rPr sz="1600" spc="-5" dirty="0">
                <a:latin typeface="Arial MT"/>
                <a:cs typeface="Arial MT"/>
              </a:rPr>
              <a:t>no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other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thread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acquire</a:t>
            </a:r>
            <a:r>
              <a:rPr sz="1600" spc="459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endParaRPr sz="16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same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lock.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other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thread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will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block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when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attempts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acquire</a:t>
            </a:r>
            <a:r>
              <a:rPr sz="1600" spc="459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lock.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2746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Thread</a:t>
            </a:r>
            <a:r>
              <a:rPr sz="1800" b="1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2B3A4A"/>
                </a:solidFill>
                <a:latin typeface="Tahoma"/>
                <a:cs typeface="Tahoma"/>
              </a:rPr>
              <a:t>Synchronization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3746" y="1166240"/>
            <a:ext cx="6903720" cy="354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b="1" spc="-5" dirty="0">
                <a:latin typeface="Arial"/>
                <a:cs typeface="Arial"/>
              </a:rPr>
              <a:t>Locks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In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Synchronized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Methods: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650">
              <a:latin typeface="Arial"/>
              <a:cs typeface="Arial"/>
            </a:endParaRPr>
          </a:p>
          <a:p>
            <a:pPr marL="240665" marR="5080" indent="73025" algn="just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When a thread invokes a synchronized method, it automatically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acquires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 intrinsic lock for that method's object and releases it </a:t>
            </a:r>
            <a:r>
              <a:rPr sz="1600" spc="-10" dirty="0">
                <a:latin typeface="Arial MT"/>
                <a:cs typeface="Arial MT"/>
              </a:rPr>
              <a:t>when</a:t>
            </a:r>
            <a:r>
              <a:rPr sz="1600" spc="-5" dirty="0">
                <a:latin typeface="Arial MT"/>
                <a:cs typeface="Arial MT"/>
              </a:rPr>
              <a:t> the method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returns.</a:t>
            </a:r>
            <a:endParaRPr sz="1600">
              <a:latin typeface="Arial MT"/>
              <a:cs typeface="Arial MT"/>
            </a:endParaRPr>
          </a:p>
          <a:p>
            <a:pPr marL="240665" marR="344170" indent="8890" algn="just">
              <a:lnSpc>
                <a:spcPct val="100000"/>
              </a:lnSpc>
              <a:spcBef>
                <a:spcPts val="400"/>
              </a:spcBef>
            </a:pPr>
            <a:r>
              <a:rPr sz="1600" spc="-5" dirty="0">
                <a:latin typeface="Arial MT"/>
                <a:cs typeface="Arial MT"/>
              </a:rPr>
              <a:t>The lock release occurs even if the return </a:t>
            </a:r>
            <a:r>
              <a:rPr sz="1600" spc="-10" dirty="0">
                <a:latin typeface="Arial MT"/>
                <a:cs typeface="Arial MT"/>
              </a:rPr>
              <a:t>was </a:t>
            </a:r>
            <a:r>
              <a:rPr sz="1600" spc="-5" dirty="0">
                <a:latin typeface="Arial MT"/>
                <a:cs typeface="Arial MT"/>
              </a:rPr>
              <a:t>caused by an uncaught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exception.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b="1" spc="-10" dirty="0">
                <a:latin typeface="Arial"/>
                <a:cs typeface="Arial"/>
              </a:rPr>
              <a:t>Synchronized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Statements: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240665" marR="1081405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Another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way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create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synchronized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code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with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i="1" spc="-10" dirty="0">
                <a:latin typeface="Arial"/>
                <a:cs typeface="Arial"/>
              </a:rPr>
              <a:t>synchronized </a:t>
            </a:r>
            <a:r>
              <a:rPr sz="1600" i="1" spc="-43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statements</a:t>
            </a:r>
            <a:r>
              <a:rPr sz="1600" spc="-5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  <a:p>
            <a:pPr marL="240665" marR="448945" indent="12065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latin typeface="Arial MT"/>
                <a:cs typeface="Arial MT"/>
              </a:rPr>
              <a:t>Unlike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synchronized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methods,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synchronized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statements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must</a:t>
            </a:r>
            <a:r>
              <a:rPr sz="1600" spc="1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specify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object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that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provides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intrinsic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lock: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060" y="1153312"/>
            <a:ext cx="8763889" cy="3352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9882" y="2836925"/>
            <a:ext cx="14154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/>
              <a:t>Thank</a:t>
            </a:r>
            <a:r>
              <a:rPr sz="2200" spc="-65" dirty="0"/>
              <a:t> </a:t>
            </a:r>
            <a:r>
              <a:rPr sz="2200" spc="-40" dirty="0"/>
              <a:t>You!</a:t>
            </a:r>
            <a:endParaRPr sz="2200"/>
          </a:p>
        </p:txBody>
      </p:sp>
      <p:grpSp>
        <p:nvGrpSpPr>
          <p:cNvPr id="3" name="object 3"/>
          <p:cNvGrpSpPr/>
          <p:nvPr/>
        </p:nvGrpSpPr>
        <p:grpSpPr>
          <a:xfrm>
            <a:off x="8534400" y="5191912"/>
            <a:ext cx="915035" cy="156210"/>
            <a:chOff x="8534400" y="5191912"/>
            <a:chExt cx="915035" cy="1562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12807" y="5196939"/>
              <a:ext cx="191802" cy="1321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933942" y="5208077"/>
              <a:ext cx="152400" cy="110489"/>
            </a:xfrm>
            <a:custGeom>
              <a:avLst/>
              <a:gdLst/>
              <a:ahLst/>
              <a:cxnLst/>
              <a:rect l="l" t="t" r="r" b="b"/>
              <a:pathLst>
                <a:path w="152400" h="110489">
                  <a:moveTo>
                    <a:pt x="152095" y="0"/>
                  </a:moveTo>
                  <a:lnTo>
                    <a:pt x="0" y="0"/>
                  </a:lnTo>
                  <a:lnTo>
                    <a:pt x="0" y="110021"/>
                  </a:lnTo>
                  <a:lnTo>
                    <a:pt x="152095" y="110021"/>
                  </a:lnTo>
                  <a:lnTo>
                    <a:pt x="1520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815" y="5191924"/>
              <a:ext cx="152400" cy="136525"/>
            </a:xfrm>
            <a:custGeom>
              <a:avLst/>
              <a:gdLst/>
              <a:ahLst/>
              <a:cxnLst/>
              <a:rect l="l" t="t" r="r" b="b"/>
              <a:pathLst>
                <a:path w="152400" h="136525">
                  <a:moveTo>
                    <a:pt x="146684" y="0"/>
                  </a:moveTo>
                  <a:lnTo>
                    <a:pt x="8381" y="0"/>
                  </a:lnTo>
                  <a:lnTo>
                    <a:pt x="0" y="5143"/>
                  </a:lnTo>
                  <a:lnTo>
                    <a:pt x="0" y="131292"/>
                  </a:lnTo>
                  <a:lnTo>
                    <a:pt x="8381" y="136436"/>
                  </a:lnTo>
                  <a:lnTo>
                    <a:pt x="146684" y="136436"/>
                  </a:lnTo>
                  <a:lnTo>
                    <a:pt x="152273" y="131292"/>
                  </a:lnTo>
                  <a:lnTo>
                    <a:pt x="152273" y="120992"/>
                  </a:lnTo>
                  <a:lnTo>
                    <a:pt x="22478" y="120992"/>
                  </a:lnTo>
                  <a:lnTo>
                    <a:pt x="22478" y="51485"/>
                  </a:lnTo>
                  <a:lnTo>
                    <a:pt x="90226" y="51485"/>
                  </a:lnTo>
                  <a:lnTo>
                    <a:pt x="93090" y="48907"/>
                  </a:lnTo>
                  <a:lnTo>
                    <a:pt x="152273" y="48907"/>
                  </a:lnTo>
                  <a:lnTo>
                    <a:pt x="152273" y="43764"/>
                  </a:lnTo>
                  <a:lnTo>
                    <a:pt x="25400" y="43764"/>
                  </a:lnTo>
                  <a:lnTo>
                    <a:pt x="19684" y="38608"/>
                  </a:lnTo>
                  <a:lnTo>
                    <a:pt x="19684" y="20586"/>
                  </a:lnTo>
                  <a:lnTo>
                    <a:pt x="25400" y="15443"/>
                  </a:lnTo>
                  <a:lnTo>
                    <a:pt x="152273" y="15443"/>
                  </a:lnTo>
                  <a:lnTo>
                    <a:pt x="152273" y="5143"/>
                  </a:lnTo>
                  <a:lnTo>
                    <a:pt x="146684" y="0"/>
                  </a:lnTo>
                  <a:close/>
                </a:path>
                <a:path w="152400" h="136525">
                  <a:moveTo>
                    <a:pt x="59181" y="51485"/>
                  </a:moveTo>
                  <a:lnTo>
                    <a:pt x="47878" y="51485"/>
                  </a:lnTo>
                  <a:lnTo>
                    <a:pt x="47878" y="120992"/>
                  </a:lnTo>
                  <a:lnTo>
                    <a:pt x="59181" y="120992"/>
                  </a:lnTo>
                  <a:lnTo>
                    <a:pt x="59181" y="51485"/>
                  </a:lnTo>
                  <a:close/>
                </a:path>
                <a:path w="152400" h="136525">
                  <a:moveTo>
                    <a:pt x="112775" y="69507"/>
                  </a:moveTo>
                  <a:lnTo>
                    <a:pt x="87375" y="69507"/>
                  </a:lnTo>
                  <a:lnTo>
                    <a:pt x="84581" y="79806"/>
                  </a:lnTo>
                  <a:lnTo>
                    <a:pt x="84581" y="120992"/>
                  </a:lnTo>
                  <a:lnTo>
                    <a:pt x="109981" y="120992"/>
                  </a:lnTo>
                  <a:lnTo>
                    <a:pt x="109981" y="84950"/>
                  </a:lnTo>
                  <a:lnTo>
                    <a:pt x="112775" y="69507"/>
                  </a:lnTo>
                  <a:close/>
                </a:path>
                <a:path w="152400" h="136525">
                  <a:moveTo>
                    <a:pt x="152273" y="48907"/>
                  </a:moveTo>
                  <a:lnTo>
                    <a:pt x="107187" y="48907"/>
                  </a:lnTo>
                  <a:lnTo>
                    <a:pt x="123487" y="53131"/>
                  </a:lnTo>
                  <a:lnTo>
                    <a:pt x="131857" y="63388"/>
                  </a:lnTo>
                  <a:lnTo>
                    <a:pt x="134941" y="76061"/>
                  </a:lnTo>
                  <a:lnTo>
                    <a:pt x="135282" y="84950"/>
                  </a:lnTo>
                  <a:lnTo>
                    <a:pt x="135381" y="120992"/>
                  </a:lnTo>
                  <a:lnTo>
                    <a:pt x="152273" y="120992"/>
                  </a:lnTo>
                  <a:lnTo>
                    <a:pt x="152273" y="48907"/>
                  </a:lnTo>
                  <a:close/>
                </a:path>
                <a:path w="152400" h="136525">
                  <a:moveTo>
                    <a:pt x="90226" y="51485"/>
                  </a:moveTo>
                  <a:lnTo>
                    <a:pt x="84581" y="51485"/>
                  </a:lnTo>
                  <a:lnTo>
                    <a:pt x="84581" y="59207"/>
                  </a:lnTo>
                  <a:lnTo>
                    <a:pt x="87375" y="54051"/>
                  </a:lnTo>
                  <a:lnTo>
                    <a:pt x="90226" y="51485"/>
                  </a:lnTo>
                  <a:close/>
                </a:path>
                <a:path w="152400" h="136525">
                  <a:moveTo>
                    <a:pt x="152273" y="15443"/>
                  </a:moveTo>
                  <a:lnTo>
                    <a:pt x="45084" y="15443"/>
                  </a:lnTo>
                  <a:lnTo>
                    <a:pt x="50673" y="20586"/>
                  </a:lnTo>
                  <a:lnTo>
                    <a:pt x="50673" y="38608"/>
                  </a:lnTo>
                  <a:lnTo>
                    <a:pt x="45084" y="43764"/>
                  </a:lnTo>
                  <a:lnTo>
                    <a:pt x="152273" y="43764"/>
                  </a:lnTo>
                  <a:lnTo>
                    <a:pt x="152273" y="15443"/>
                  </a:lnTo>
                  <a:close/>
                </a:path>
              </a:pathLst>
            </a:custGeom>
            <a:solidFill>
              <a:srgbClr val="057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10599" y="5191912"/>
              <a:ext cx="154305" cy="142875"/>
            </a:xfrm>
            <a:custGeom>
              <a:avLst/>
              <a:gdLst/>
              <a:ahLst/>
              <a:cxnLst/>
              <a:rect l="l" t="t" r="r" b="b"/>
              <a:pathLst>
                <a:path w="154304" h="142875">
                  <a:moveTo>
                    <a:pt x="153936" y="0"/>
                  </a:moveTo>
                  <a:lnTo>
                    <a:pt x="0" y="0"/>
                  </a:lnTo>
                  <a:lnTo>
                    <a:pt x="0" y="142316"/>
                  </a:lnTo>
                  <a:lnTo>
                    <a:pt x="153936" y="142316"/>
                  </a:lnTo>
                  <a:lnTo>
                    <a:pt x="153936" y="0"/>
                  </a:lnTo>
                  <a:close/>
                </a:path>
              </a:pathLst>
            </a:custGeom>
            <a:solidFill>
              <a:srgbClr val="5DA8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29395" y="5208091"/>
              <a:ext cx="320040" cy="125730"/>
            </a:xfrm>
            <a:custGeom>
              <a:avLst/>
              <a:gdLst/>
              <a:ahLst/>
              <a:cxnLst/>
              <a:rect l="l" t="t" r="r" b="b"/>
              <a:pathLst>
                <a:path w="320040" h="125729">
                  <a:moveTo>
                    <a:pt x="102730" y="45999"/>
                  </a:moveTo>
                  <a:lnTo>
                    <a:pt x="17018" y="45999"/>
                  </a:lnTo>
                  <a:lnTo>
                    <a:pt x="11303" y="45999"/>
                  </a:lnTo>
                  <a:lnTo>
                    <a:pt x="5575" y="45999"/>
                  </a:lnTo>
                  <a:lnTo>
                    <a:pt x="5562" y="46291"/>
                  </a:lnTo>
                  <a:lnTo>
                    <a:pt x="6731" y="52870"/>
                  </a:lnTo>
                  <a:lnTo>
                    <a:pt x="11607" y="59931"/>
                  </a:lnTo>
                  <a:lnTo>
                    <a:pt x="22606" y="64287"/>
                  </a:lnTo>
                  <a:lnTo>
                    <a:pt x="19812" y="66903"/>
                  </a:lnTo>
                  <a:lnTo>
                    <a:pt x="14097" y="64287"/>
                  </a:lnTo>
                  <a:lnTo>
                    <a:pt x="17018" y="79971"/>
                  </a:lnTo>
                  <a:lnTo>
                    <a:pt x="33909" y="79971"/>
                  </a:lnTo>
                  <a:lnTo>
                    <a:pt x="31394" y="81978"/>
                  </a:lnTo>
                  <a:lnTo>
                    <a:pt x="24384" y="86182"/>
                  </a:lnTo>
                  <a:lnTo>
                    <a:pt x="13652" y="89903"/>
                  </a:lnTo>
                  <a:lnTo>
                    <a:pt x="0" y="90424"/>
                  </a:lnTo>
                  <a:lnTo>
                    <a:pt x="8509" y="93865"/>
                  </a:lnTo>
                  <a:lnTo>
                    <a:pt x="17297" y="96316"/>
                  </a:lnTo>
                  <a:lnTo>
                    <a:pt x="26606" y="97790"/>
                  </a:lnTo>
                  <a:lnTo>
                    <a:pt x="36703" y="98272"/>
                  </a:lnTo>
                  <a:lnTo>
                    <a:pt x="62826" y="93662"/>
                  </a:lnTo>
                  <a:lnTo>
                    <a:pt x="84416" y="80962"/>
                  </a:lnTo>
                  <a:lnTo>
                    <a:pt x="95237" y="66903"/>
                  </a:lnTo>
                  <a:lnTo>
                    <a:pt x="99098" y="61899"/>
                  </a:lnTo>
                  <a:lnTo>
                    <a:pt x="102730" y="45999"/>
                  </a:lnTo>
                  <a:close/>
                </a:path>
                <a:path w="320040" h="125729">
                  <a:moveTo>
                    <a:pt x="115824" y="25095"/>
                  </a:moveTo>
                  <a:lnTo>
                    <a:pt x="107315" y="27698"/>
                  </a:lnTo>
                  <a:lnTo>
                    <a:pt x="101727" y="27698"/>
                  </a:lnTo>
                  <a:lnTo>
                    <a:pt x="110236" y="22479"/>
                  </a:lnTo>
                  <a:lnTo>
                    <a:pt x="111163" y="19862"/>
                  </a:lnTo>
                  <a:lnTo>
                    <a:pt x="113030" y="14643"/>
                  </a:lnTo>
                  <a:lnTo>
                    <a:pt x="107315" y="17246"/>
                  </a:lnTo>
                  <a:lnTo>
                    <a:pt x="101727" y="19862"/>
                  </a:lnTo>
                  <a:lnTo>
                    <a:pt x="96012" y="19862"/>
                  </a:lnTo>
                  <a:lnTo>
                    <a:pt x="93218" y="17246"/>
                  </a:lnTo>
                  <a:lnTo>
                    <a:pt x="87630" y="14643"/>
                  </a:lnTo>
                  <a:lnTo>
                    <a:pt x="79121" y="14643"/>
                  </a:lnTo>
                  <a:lnTo>
                    <a:pt x="70815" y="16078"/>
                  </a:lnTo>
                  <a:lnTo>
                    <a:pt x="63576" y="20205"/>
                  </a:lnTo>
                  <a:lnTo>
                    <a:pt x="58445" y="26771"/>
                  </a:lnTo>
                  <a:lnTo>
                    <a:pt x="56515" y="35547"/>
                  </a:lnTo>
                  <a:lnTo>
                    <a:pt x="56515" y="40767"/>
                  </a:lnTo>
                  <a:lnTo>
                    <a:pt x="51790" y="40043"/>
                  </a:lnTo>
                  <a:lnTo>
                    <a:pt x="39928" y="36855"/>
                  </a:lnTo>
                  <a:lnTo>
                    <a:pt x="24358" y="29756"/>
                  </a:lnTo>
                  <a:lnTo>
                    <a:pt x="8509" y="17246"/>
                  </a:lnTo>
                  <a:lnTo>
                    <a:pt x="7061" y="19862"/>
                  </a:lnTo>
                  <a:lnTo>
                    <a:pt x="5334" y="26733"/>
                  </a:lnTo>
                  <a:lnTo>
                    <a:pt x="7327" y="36004"/>
                  </a:lnTo>
                  <a:lnTo>
                    <a:pt x="14490" y="43395"/>
                  </a:lnTo>
                  <a:lnTo>
                    <a:pt x="103327" y="43395"/>
                  </a:lnTo>
                  <a:lnTo>
                    <a:pt x="103924" y="40767"/>
                  </a:lnTo>
                  <a:lnTo>
                    <a:pt x="104521" y="38163"/>
                  </a:lnTo>
                  <a:lnTo>
                    <a:pt x="104521" y="32931"/>
                  </a:lnTo>
                  <a:lnTo>
                    <a:pt x="113030" y="27698"/>
                  </a:lnTo>
                  <a:lnTo>
                    <a:pt x="115824" y="25095"/>
                  </a:lnTo>
                  <a:close/>
                </a:path>
                <a:path w="320040" h="125729">
                  <a:moveTo>
                    <a:pt x="319430" y="0"/>
                  </a:moveTo>
                  <a:lnTo>
                    <a:pt x="189484" y="0"/>
                  </a:lnTo>
                  <a:lnTo>
                    <a:pt x="189484" y="125450"/>
                  </a:lnTo>
                  <a:lnTo>
                    <a:pt x="319430" y="125450"/>
                  </a:lnTo>
                  <a:lnTo>
                    <a:pt x="3194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93225" y="5191924"/>
              <a:ext cx="155575" cy="142875"/>
            </a:xfrm>
            <a:custGeom>
              <a:avLst/>
              <a:gdLst/>
              <a:ahLst/>
              <a:cxnLst/>
              <a:rect l="l" t="t" r="r" b="b"/>
              <a:pathLst>
                <a:path w="155575" h="142875">
                  <a:moveTo>
                    <a:pt x="155575" y="0"/>
                  </a:moveTo>
                  <a:lnTo>
                    <a:pt x="0" y="0"/>
                  </a:lnTo>
                  <a:lnTo>
                    <a:pt x="0" y="142303"/>
                  </a:lnTo>
                  <a:lnTo>
                    <a:pt x="82042" y="142303"/>
                  </a:lnTo>
                  <a:lnTo>
                    <a:pt x="82042" y="87972"/>
                  </a:lnTo>
                  <a:lnTo>
                    <a:pt x="62229" y="87972"/>
                  </a:lnTo>
                  <a:lnTo>
                    <a:pt x="62229" y="64681"/>
                  </a:lnTo>
                  <a:lnTo>
                    <a:pt x="82042" y="64681"/>
                  </a:lnTo>
                  <a:lnTo>
                    <a:pt x="82042" y="46570"/>
                  </a:lnTo>
                  <a:lnTo>
                    <a:pt x="84074" y="37067"/>
                  </a:lnTo>
                  <a:lnTo>
                    <a:pt x="89820" y="28776"/>
                  </a:lnTo>
                  <a:lnTo>
                    <a:pt x="98758" y="22912"/>
                  </a:lnTo>
                  <a:lnTo>
                    <a:pt x="110363" y="20688"/>
                  </a:lnTo>
                  <a:lnTo>
                    <a:pt x="155575" y="20688"/>
                  </a:lnTo>
                  <a:lnTo>
                    <a:pt x="155575" y="0"/>
                  </a:lnTo>
                  <a:close/>
                </a:path>
                <a:path w="155575" h="142875">
                  <a:moveTo>
                    <a:pt x="155575" y="20688"/>
                  </a:moveTo>
                  <a:lnTo>
                    <a:pt x="130175" y="20688"/>
                  </a:lnTo>
                  <a:lnTo>
                    <a:pt x="130175" y="41389"/>
                  </a:lnTo>
                  <a:lnTo>
                    <a:pt x="110363" y="41389"/>
                  </a:lnTo>
                  <a:lnTo>
                    <a:pt x="107442" y="43980"/>
                  </a:lnTo>
                  <a:lnTo>
                    <a:pt x="107442" y="64681"/>
                  </a:lnTo>
                  <a:lnTo>
                    <a:pt x="130175" y="64681"/>
                  </a:lnTo>
                  <a:lnTo>
                    <a:pt x="127253" y="87972"/>
                  </a:lnTo>
                  <a:lnTo>
                    <a:pt x="107442" y="87972"/>
                  </a:lnTo>
                  <a:lnTo>
                    <a:pt x="107442" y="142303"/>
                  </a:lnTo>
                  <a:lnTo>
                    <a:pt x="155575" y="142303"/>
                  </a:lnTo>
                  <a:lnTo>
                    <a:pt x="155575" y="20688"/>
                  </a:lnTo>
                  <a:close/>
                </a:path>
              </a:pathLst>
            </a:custGeom>
            <a:solidFill>
              <a:srgbClr val="3A55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5192804"/>
              <a:ext cx="154412" cy="15527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1184" y="5220630"/>
              <a:ext cx="89793" cy="8975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03504" y="5329123"/>
            <a:ext cx="927227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  <a:tabLst>
                <a:tab pos="7908925" algn="l"/>
                <a:tab pos="9048750" algn="l"/>
              </a:tabLst>
            </a:pP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p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yri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h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t ©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2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019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Cy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b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f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tw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r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P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vt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t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d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Right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Re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erve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d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Cy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b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nfidenti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25330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3000" baseline="-18055" dirty="0">
                <a:latin typeface="Calibri"/>
                <a:cs typeface="Calibri"/>
              </a:rPr>
              <a:t>11</a:t>
            </a:r>
            <a:r>
              <a:rPr sz="3000" spc="15" baseline="-18055" dirty="0">
                <a:latin typeface="Calibri"/>
                <a:cs typeface="Calibri"/>
              </a:rPr>
              <a:t>/</a:t>
            </a:r>
            <a:r>
              <a:rPr sz="3000" baseline="-18055" dirty="0">
                <a:latin typeface="Calibri"/>
                <a:cs typeface="Calibri"/>
              </a:rPr>
              <a:t>12</a:t>
            </a:r>
            <a:r>
              <a:rPr sz="3000" spc="15" baseline="-18055" dirty="0">
                <a:latin typeface="Calibri"/>
                <a:cs typeface="Calibri"/>
              </a:rPr>
              <a:t>/</a:t>
            </a:r>
            <a:r>
              <a:rPr sz="3000" spc="-15" baseline="-18055" dirty="0">
                <a:latin typeface="Calibri"/>
                <a:cs typeface="Calibri"/>
              </a:rPr>
              <a:t>20</a:t>
            </a:r>
            <a:r>
              <a:rPr sz="3000" baseline="-18055" dirty="0">
                <a:latin typeface="Calibri"/>
                <a:cs typeface="Calibri"/>
              </a:rPr>
              <a:t>20	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5"/>
              </a:rPr>
              <a:t>w</a:t>
            </a:r>
            <a:r>
              <a:rPr sz="900" spc="-10" dirty="0">
                <a:solidFill>
                  <a:srgbClr val="404040"/>
                </a:solidFill>
                <a:latin typeface="Segoe UI"/>
                <a:cs typeface="Segoe UI"/>
                <a:hlinkClick r:id="rId5"/>
              </a:rPr>
              <a:t>w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5"/>
              </a:rPr>
              <a:t>w</a:t>
            </a:r>
            <a:r>
              <a:rPr sz="900" spc="-10" dirty="0">
                <a:solidFill>
                  <a:srgbClr val="404040"/>
                </a:solidFill>
                <a:latin typeface="Segoe UI"/>
                <a:cs typeface="Segoe UI"/>
                <a:hlinkClick r:id="rId5"/>
              </a:rPr>
              <a:t>.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5"/>
              </a:rPr>
              <a:t>c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5"/>
              </a:rPr>
              <a:t>y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5"/>
              </a:rPr>
              <a:t>b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5"/>
              </a:rPr>
              <a:t>a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5"/>
              </a:rPr>
              <a:t>g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5"/>
              </a:rPr>
              <a:t>e.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5"/>
              </a:rPr>
              <a:t>com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</a:rPr>
              <a:t>	</a:t>
            </a:r>
            <a:r>
              <a:rPr sz="1300" spc="-5" dirty="0">
                <a:solidFill>
                  <a:srgbClr val="888888"/>
                </a:solidFill>
                <a:latin typeface="Calibri"/>
                <a:cs typeface="Calibri"/>
              </a:rPr>
              <a:t>17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2B3A4A"/>
                </a:solidFill>
                <a:latin typeface="Segoe UI"/>
                <a:cs typeface="Segoe UI"/>
                <a:hlinkClick r:id="rId5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64" y="732535"/>
            <a:ext cx="888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Agen</a:t>
            </a:r>
            <a:r>
              <a:rPr sz="1800" b="1" spc="-10" dirty="0">
                <a:solidFill>
                  <a:srgbClr val="2B3A4A"/>
                </a:solidFill>
                <a:latin typeface="Tahoma"/>
                <a:cs typeface="Tahoma"/>
              </a:rPr>
              <a:t>d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384" y="696594"/>
            <a:ext cx="358775" cy="359410"/>
          </a:xfrm>
          <a:custGeom>
            <a:avLst/>
            <a:gdLst/>
            <a:ahLst/>
            <a:cxnLst/>
            <a:rect l="l" t="t" r="r" b="b"/>
            <a:pathLst>
              <a:path w="358775" h="359409">
                <a:moveTo>
                  <a:pt x="306793" y="305436"/>
                </a:moveTo>
                <a:lnTo>
                  <a:pt x="113705" y="305436"/>
                </a:lnTo>
                <a:lnTo>
                  <a:pt x="125447" y="308229"/>
                </a:lnTo>
                <a:lnTo>
                  <a:pt x="135924" y="314640"/>
                </a:lnTo>
                <a:lnTo>
                  <a:pt x="143752" y="323802"/>
                </a:lnTo>
                <a:lnTo>
                  <a:pt x="148502" y="334893"/>
                </a:lnTo>
                <a:lnTo>
                  <a:pt x="149742" y="347091"/>
                </a:lnTo>
                <a:lnTo>
                  <a:pt x="149310" y="352298"/>
                </a:lnTo>
                <a:lnTo>
                  <a:pt x="153247" y="356870"/>
                </a:lnTo>
                <a:lnTo>
                  <a:pt x="158505" y="357505"/>
                </a:lnTo>
                <a:lnTo>
                  <a:pt x="165287" y="358394"/>
                </a:lnTo>
                <a:lnTo>
                  <a:pt x="172285" y="358902"/>
                </a:lnTo>
                <a:lnTo>
                  <a:pt x="185632" y="358902"/>
                </a:lnTo>
                <a:lnTo>
                  <a:pt x="192198" y="358394"/>
                </a:lnTo>
                <a:lnTo>
                  <a:pt x="198764" y="357759"/>
                </a:lnTo>
                <a:lnTo>
                  <a:pt x="204022" y="357124"/>
                </a:lnTo>
                <a:lnTo>
                  <a:pt x="207743" y="352679"/>
                </a:lnTo>
                <a:lnTo>
                  <a:pt x="207787" y="347091"/>
                </a:lnTo>
                <a:lnTo>
                  <a:pt x="209139" y="335353"/>
                </a:lnTo>
                <a:lnTo>
                  <a:pt x="214002" y="324437"/>
                </a:lnTo>
                <a:lnTo>
                  <a:pt x="221864" y="315450"/>
                </a:lnTo>
                <a:lnTo>
                  <a:pt x="232254" y="309118"/>
                </a:lnTo>
                <a:lnTo>
                  <a:pt x="243869" y="306597"/>
                </a:lnTo>
                <a:lnTo>
                  <a:pt x="305684" y="306597"/>
                </a:lnTo>
                <a:lnTo>
                  <a:pt x="306793" y="305436"/>
                </a:lnTo>
                <a:close/>
              </a:path>
              <a:path w="358775" h="359409">
                <a:moveTo>
                  <a:pt x="305684" y="306597"/>
                </a:moveTo>
                <a:lnTo>
                  <a:pt x="243869" y="306597"/>
                </a:lnTo>
                <a:lnTo>
                  <a:pt x="255938" y="307625"/>
                </a:lnTo>
                <a:lnTo>
                  <a:pt x="267271" y="311939"/>
                </a:lnTo>
                <a:lnTo>
                  <a:pt x="276679" y="319278"/>
                </a:lnTo>
                <a:lnTo>
                  <a:pt x="280184" y="323215"/>
                </a:lnTo>
                <a:lnTo>
                  <a:pt x="286089" y="323596"/>
                </a:lnTo>
                <a:lnTo>
                  <a:pt x="290026" y="320294"/>
                </a:lnTo>
                <a:lnTo>
                  <a:pt x="297896" y="313844"/>
                </a:lnTo>
                <a:lnTo>
                  <a:pt x="305400" y="306895"/>
                </a:lnTo>
                <a:lnTo>
                  <a:pt x="305684" y="306597"/>
                </a:lnTo>
                <a:close/>
              </a:path>
              <a:path w="358775" h="359409">
                <a:moveTo>
                  <a:pt x="5965" y="149479"/>
                </a:moveTo>
                <a:lnTo>
                  <a:pt x="1800" y="153416"/>
                </a:lnTo>
                <a:lnTo>
                  <a:pt x="1152" y="158496"/>
                </a:lnTo>
                <a:lnTo>
                  <a:pt x="288" y="168687"/>
                </a:lnTo>
                <a:lnTo>
                  <a:pt x="0" y="178879"/>
                </a:lnTo>
                <a:lnTo>
                  <a:pt x="288" y="189071"/>
                </a:lnTo>
                <a:lnTo>
                  <a:pt x="1152" y="199263"/>
                </a:lnTo>
                <a:lnTo>
                  <a:pt x="1800" y="204470"/>
                </a:lnTo>
                <a:lnTo>
                  <a:pt x="7718" y="208153"/>
                </a:lnTo>
                <a:lnTo>
                  <a:pt x="12963" y="208153"/>
                </a:lnTo>
                <a:lnTo>
                  <a:pt x="24405" y="209680"/>
                </a:lnTo>
                <a:lnTo>
                  <a:pt x="34880" y="214566"/>
                </a:lnTo>
                <a:lnTo>
                  <a:pt x="43588" y="222404"/>
                </a:lnTo>
                <a:lnTo>
                  <a:pt x="49730" y="232791"/>
                </a:lnTo>
                <a:lnTo>
                  <a:pt x="52594" y="244558"/>
                </a:lnTo>
                <a:lnTo>
                  <a:pt x="51785" y="256444"/>
                </a:lnTo>
                <a:lnTo>
                  <a:pt x="47488" y="267616"/>
                </a:lnTo>
                <a:lnTo>
                  <a:pt x="39887" y="277241"/>
                </a:lnTo>
                <a:lnTo>
                  <a:pt x="35950" y="280670"/>
                </a:lnTo>
                <a:lnTo>
                  <a:pt x="35506" y="286639"/>
                </a:lnTo>
                <a:lnTo>
                  <a:pt x="38795" y="290576"/>
                </a:lnTo>
                <a:lnTo>
                  <a:pt x="45231" y="298382"/>
                </a:lnTo>
                <a:lnTo>
                  <a:pt x="52081" y="305784"/>
                </a:lnTo>
                <a:lnTo>
                  <a:pt x="59342" y="312757"/>
                </a:lnTo>
                <a:lnTo>
                  <a:pt x="67014" y="319278"/>
                </a:lnTo>
                <a:lnTo>
                  <a:pt x="71180" y="322707"/>
                </a:lnTo>
                <a:lnTo>
                  <a:pt x="77085" y="322072"/>
                </a:lnTo>
                <a:lnTo>
                  <a:pt x="80806" y="318135"/>
                </a:lnTo>
                <a:lnTo>
                  <a:pt x="90212" y="310711"/>
                </a:lnTo>
                <a:lnTo>
                  <a:pt x="101569" y="306371"/>
                </a:lnTo>
                <a:lnTo>
                  <a:pt x="113705" y="305436"/>
                </a:lnTo>
                <a:lnTo>
                  <a:pt x="306793" y="305436"/>
                </a:lnTo>
                <a:lnTo>
                  <a:pt x="312493" y="299469"/>
                </a:lnTo>
                <a:lnTo>
                  <a:pt x="319135" y="291592"/>
                </a:lnTo>
                <a:lnTo>
                  <a:pt x="322411" y="287655"/>
                </a:lnTo>
                <a:lnTo>
                  <a:pt x="321979" y="281559"/>
                </a:lnTo>
                <a:lnTo>
                  <a:pt x="318042" y="278130"/>
                </a:lnTo>
                <a:lnTo>
                  <a:pt x="310309" y="268466"/>
                </a:lnTo>
                <a:lnTo>
                  <a:pt x="305944" y="257206"/>
                </a:lnTo>
                <a:lnTo>
                  <a:pt x="305110" y="245233"/>
                </a:lnTo>
                <a:lnTo>
                  <a:pt x="306494" y="239522"/>
                </a:lnTo>
                <a:lnTo>
                  <a:pt x="179511" y="239522"/>
                </a:lnTo>
                <a:lnTo>
                  <a:pt x="156324" y="234836"/>
                </a:lnTo>
                <a:lnTo>
                  <a:pt x="137323" y="222043"/>
                </a:lnTo>
                <a:lnTo>
                  <a:pt x="124477" y="203035"/>
                </a:lnTo>
                <a:lnTo>
                  <a:pt x="119757" y="179705"/>
                </a:lnTo>
                <a:lnTo>
                  <a:pt x="124477" y="156555"/>
                </a:lnTo>
                <a:lnTo>
                  <a:pt x="129094" y="149733"/>
                </a:lnTo>
                <a:lnTo>
                  <a:pt x="11655" y="149733"/>
                </a:lnTo>
                <a:lnTo>
                  <a:pt x="5965" y="149479"/>
                </a:lnTo>
                <a:close/>
              </a:path>
              <a:path w="358775" h="359409">
                <a:moveTo>
                  <a:pt x="307389" y="120015"/>
                </a:moveTo>
                <a:lnTo>
                  <a:pt x="179511" y="120015"/>
                </a:lnTo>
                <a:lnTo>
                  <a:pt x="202820" y="124733"/>
                </a:lnTo>
                <a:lnTo>
                  <a:pt x="221881" y="137572"/>
                </a:lnTo>
                <a:lnTo>
                  <a:pt x="234746" y="156555"/>
                </a:lnTo>
                <a:lnTo>
                  <a:pt x="239299" y="178879"/>
                </a:lnTo>
                <a:lnTo>
                  <a:pt x="239416" y="179959"/>
                </a:lnTo>
                <a:lnTo>
                  <a:pt x="234746" y="203035"/>
                </a:lnTo>
                <a:lnTo>
                  <a:pt x="221881" y="222043"/>
                </a:lnTo>
                <a:lnTo>
                  <a:pt x="202820" y="234836"/>
                </a:lnTo>
                <a:lnTo>
                  <a:pt x="179511" y="239522"/>
                </a:lnTo>
                <a:lnTo>
                  <a:pt x="306494" y="239522"/>
                </a:lnTo>
                <a:lnTo>
                  <a:pt x="333116" y="210780"/>
                </a:lnTo>
                <a:lnTo>
                  <a:pt x="344738" y="209042"/>
                </a:lnTo>
                <a:lnTo>
                  <a:pt x="352585" y="209042"/>
                </a:lnTo>
                <a:lnTo>
                  <a:pt x="356777" y="205613"/>
                </a:lnTo>
                <a:lnTo>
                  <a:pt x="357425" y="200279"/>
                </a:lnTo>
                <a:lnTo>
                  <a:pt x="358290" y="190107"/>
                </a:lnTo>
                <a:lnTo>
                  <a:pt x="358578" y="179959"/>
                </a:lnTo>
                <a:lnTo>
                  <a:pt x="358290" y="169810"/>
                </a:lnTo>
                <a:lnTo>
                  <a:pt x="356993" y="154305"/>
                </a:lnTo>
                <a:lnTo>
                  <a:pt x="351088" y="150622"/>
                </a:lnTo>
                <a:lnTo>
                  <a:pt x="346046" y="150622"/>
                </a:lnTo>
                <a:lnTo>
                  <a:pt x="334172" y="148881"/>
                </a:lnTo>
                <a:lnTo>
                  <a:pt x="323589" y="143938"/>
                </a:lnTo>
                <a:lnTo>
                  <a:pt x="314935" y="136209"/>
                </a:lnTo>
                <a:lnTo>
                  <a:pt x="308848" y="126111"/>
                </a:lnTo>
                <a:lnTo>
                  <a:pt x="307389" y="120015"/>
                </a:lnTo>
                <a:close/>
              </a:path>
              <a:path w="358775" h="359409">
                <a:moveTo>
                  <a:pt x="352585" y="209042"/>
                </a:moveTo>
                <a:lnTo>
                  <a:pt x="346922" y="209042"/>
                </a:lnTo>
                <a:lnTo>
                  <a:pt x="351964" y="209550"/>
                </a:lnTo>
                <a:lnTo>
                  <a:pt x="352585" y="209042"/>
                </a:lnTo>
                <a:close/>
              </a:path>
              <a:path w="358775" h="359409">
                <a:moveTo>
                  <a:pt x="72717" y="35179"/>
                </a:moveTo>
                <a:lnTo>
                  <a:pt x="39443" y="67183"/>
                </a:lnTo>
                <a:lnTo>
                  <a:pt x="36166" y="71120"/>
                </a:lnTo>
                <a:lnTo>
                  <a:pt x="36598" y="77216"/>
                </a:lnTo>
                <a:lnTo>
                  <a:pt x="40535" y="80772"/>
                </a:lnTo>
                <a:lnTo>
                  <a:pt x="48298" y="90310"/>
                </a:lnTo>
                <a:lnTo>
                  <a:pt x="52714" y="101552"/>
                </a:lnTo>
                <a:lnTo>
                  <a:pt x="53558" y="113579"/>
                </a:lnTo>
                <a:lnTo>
                  <a:pt x="50606" y="125476"/>
                </a:lnTo>
                <a:lnTo>
                  <a:pt x="44398" y="135534"/>
                </a:lnTo>
                <a:lnTo>
                  <a:pt x="35398" y="143176"/>
                </a:lnTo>
                <a:lnTo>
                  <a:pt x="24263" y="148032"/>
                </a:lnTo>
                <a:lnTo>
                  <a:pt x="11655" y="149733"/>
                </a:lnTo>
                <a:lnTo>
                  <a:pt x="129094" y="149733"/>
                </a:lnTo>
                <a:lnTo>
                  <a:pt x="137323" y="137572"/>
                </a:lnTo>
                <a:lnTo>
                  <a:pt x="156324" y="124733"/>
                </a:lnTo>
                <a:lnTo>
                  <a:pt x="179511" y="120015"/>
                </a:lnTo>
                <a:lnTo>
                  <a:pt x="307389" y="120015"/>
                </a:lnTo>
                <a:lnTo>
                  <a:pt x="306019" y="114290"/>
                </a:lnTo>
                <a:lnTo>
                  <a:pt x="306906" y="102409"/>
                </a:lnTo>
                <a:lnTo>
                  <a:pt x="311282" y="91267"/>
                </a:lnTo>
                <a:lnTo>
                  <a:pt x="318919" y="81661"/>
                </a:lnTo>
                <a:lnTo>
                  <a:pt x="322640" y="78105"/>
                </a:lnTo>
                <a:lnTo>
                  <a:pt x="323288" y="72263"/>
                </a:lnTo>
                <a:lnTo>
                  <a:pt x="313442" y="60448"/>
                </a:lnTo>
                <a:lnTo>
                  <a:pt x="306836" y="53355"/>
                </a:lnTo>
                <a:lnTo>
                  <a:pt x="244906" y="53355"/>
                </a:lnTo>
                <a:lnTo>
                  <a:pt x="240199" y="52232"/>
                </a:lnTo>
                <a:lnTo>
                  <a:pt x="114803" y="52232"/>
                </a:lnTo>
                <a:lnTo>
                  <a:pt x="102749" y="51212"/>
                </a:lnTo>
                <a:lnTo>
                  <a:pt x="91433" y="46906"/>
                </a:lnTo>
                <a:lnTo>
                  <a:pt x="82127" y="39624"/>
                </a:lnTo>
                <a:lnTo>
                  <a:pt x="78622" y="35687"/>
                </a:lnTo>
                <a:lnTo>
                  <a:pt x="72717" y="35179"/>
                </a:lnTo>
                <a:close/>
              </a:path>
              <a:path w="358775" h="359409">
                <a:moveTo>
                  <a:pt x="287397" y="36322"/>
                </a:moveTo>
                <a:lnTo>
                  <a:pt x="281492" y="36703"/>
                </a:lnTo>
                <a:lnTo>
                  <a:pt x="277987" y="40640"/>
                </a:lnTo>
                <a:lnTo>
                  <a:pt x="268547" y="48117"/>
                </a:lnTo>
                <a:lnTo>
                  <a:pt x="257116" y="52451"/>
                </a:lnTo>
                <a:lnTo>
                  <a:pt x="244906" y="53355"/>
                </a:lnTo>
                <a:lnTo>
                  <a:pt x="306836" y="53355"/>
                </a:lnTo>
                <a:lnTo>
                  <a:pt x="306525" y="53022"/>
                </a:lnTo>
                <a:lnTo>
                  <a:pt x="299239" y="46073"/>
                </a:lnTo>
                <a:lnTo>
                  <a:pt x="291563" y="39624"/>
                </a:lnTo>
                <a:lnTo>
                  <a:pt x="287397" y="36322"/>
                </a:lnTo>
                <a:close/>
              </a:path>
              <a:path w="358775" h="359409">
                <a:moveTo>
                  <a:pt x="180052" y="0"/>
                </a:moveTo>
                <a:lnTo>
                  <a:pt x="169952" y="198"/>
                </a:lnTo>
                <a:lnTo>
                  <a:pt x="159813" y="1016"/>
                </a:lnTo>
                <a:lnTo>
                  <a:pt x="154555" y="1651"/>
                </a:lnTo>
                <a:lnTo>
                  <a:pt x="150834" y="6096"/>
                </a:lnTo>
                <a:lnTo>
                  <a:pt x="151063" y="11303"/>
                </a:lnTo>
                <a:lnTo>
                  <a:pt x="149535" y="23421"/>
                </a:lnTo>
                <a:lnTo>
                  <a:pt x="144603" y="34337"/>
                </a:lnTo>
                <a:lnTo>
                  <a:pt x="136716" y="43324"/>
                </a:lnTo>
                <a:lnTo>
                  <a:pt x="126323" y="49657"/>
                </a:lnTo>
                <a:lnTo>
                  <a:pt x="114803" y="52232"/>
                </a:lnTo>
                <a:lnTo>
                  <a:pt x="240199" y="52232"/>
                </a:lnTo>
                <a:lnTo>
                  <a:pt x="210197" y="23989"/>
                </a:lnTo>
                <a:lnTo>
                  <a:pt x="209051" y="11811"/>
                </a:lnTo>
                <a:lnTo>
                  <a:pt x="209267" y="6350"/>
                </a:lnTo>
                <a:lnTo>
                  <a:pt x="205546" y="1905"/>
                </a:lnTo>
                <a:lnTo>
                  <a:pt x="200301" y="1270"/>
                </a:lnTo>
                <a:lnTo>
                  <a:pt x="190154" y="373"/>
                </a:lnTo>
                <a:lnTo>
                  <a:pt x="180052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15210" y="1445679"/>
            <a:ext cx="6948170" cy="2593018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819150" indent="-378460">
              <a:lnSpc>
                <a:spcPct val="100000"/>
              </a:lnSpc>
              <a:buFont typeface="Arial MT"/>
              <a:buChar char="•"/>
              <a:tabLst>
                <a:tab pos="819150" algn="l"/>
                <a:tab pos="819785" algn="l"/>
              </a:tabLst>
            </a:pP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What</a:t>
            </a:r>
            <a:r>
              <a:rPr sz="1400" spc="-3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is </a:t>
            </a: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thread</a:t>
            </a:r>
            <a:r>
              <a:rPr sz="1400" spc="-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?</a:t>
            </a:r>
            <a:r>
              <a:rPr sz="1400" spc="-1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Why</a:t>
            </a:r>
            <a:r>
              <a:rPr sz="1400" spc="-3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threads</a:t>
            </a:r>
            <a:r>
              <a:rPr sz="1400" spc="-1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?</a:t>
            </a:r>
            <a:endParaRPr sz="1400" dirty="0">
              <a:latin typeface="Tahoma"/>
              <a:cs typeface="Tahoma"/>
            </a:endParaRPr>
          </a:p>
          <a:p>
            <a:pPr marL="819150" indent="-378460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819150" algn="l"/>
                <a:tab pos="819785" algn="l"/>
              </a:tabLst>
            </a:pP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Thread</a:t>
            </a:r>
            <a:r>
              <a:rPr sz="1400" spc="-6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Scheduling</a:t>
            </a:r>
            <a:endParaRPr sz="1400" dirty="0">
              <a:latin typeface="Tahoma"/>
              <a:cs typeface="Tahoma"/>
            </a:endParaRPr>
          </a:p>
          <a:p>
            <a:pPr marL="819150" indent="-37846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819150" algn="l"/>
                <a:tab pos="819785" algn="l"/>
              </a:tabLst>
            </a:pPr>
            <a:r>
              <a:rPr sz="1400" spc="-20" dirty="0">
                <a:solidFill>
                  <a:srgbClr val="2B3A4A"/>
                </a:solidFill>
                <a:latin typeface="Tahoma"/>
                <a:cs typeface="Tahoma"/>
              </a:rPr>
              <a:t>Ways</a:t>
            </a:r>
            <a:r>
              <a:rPr sz="1400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creating</a:t>
            </a:r>
            <a:r>
              <a:rPr sz="1400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threads</a:t>
            </a:r>
            <a:r>
              <a:rPr sz="1400" spc="-1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in</a:t>
            </a:r>
            <a:r>
              <a:rPr sz="1400" spc="-1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B3A4A"/>
                </a:solidFill>
                <a:latin typeface="Tahoma"/>
                <a:cs typeface="Tahoma"/>
              </a:rPr>
              <a:t>Java</a:t>
            </a:r>
            <a:endParaRPr sz="1400" dirty="0">
              <a:latin typeface="Tahoma"/>
              <a:cs typeface="Tahoma"/>
            </a:endParaRPr>
          </a:p>
          <a:p>
            <a:pPr marL="819150" indent="-378460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819150" algn="l"/>
                <a:tab pos="819785" algn="l"/>
              </a:tabLst>
            </a:pP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Thread</a:t>
            </a:r>
            <a:r>
              <a:rPr sz="1400" spc="-3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lifecycle</a:t>
            </a: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and </a:t>
            </a: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methods</a:t>
            </a:r>
            <a:endParaRPr sz="1400" dirty="0">
              <a:latin typeface="Tahoma"/>
              <a:cs typeface="Tahoma"/>
            </a:endParaRPr>
          </a:p>
          <a:p>
            <a:pPr marL="819150" indent="-37846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819150" algn="l"/>
                <a:tab pos="819785" algn="l"/>
              </a:tabLst>
            </a:pP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Thread</a:t>
            </a:r>
            <a:r>
              <a:rPr sz="1400" spc="-5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Synchronization</a:t>
            </a:r>
            <a:endParaRPr sz="1400" dirty="0">
              <a:latin typeface="Tahoma"/>
              <a:cs typeface="Tahoma"/>
            </a:endParaRPr>
          </a:p>
          <a:p>
            <a:pPr marL="819150" indent="-378460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819150" algn="l"/>
                <a:tab pos="819785" algn="l"/>
              </a:tabLst>
            </a:pPr>
            <a:r>
              <a:rPr sz="1400" spc="-5">
                <a:solidFill>
                  <a:srgbClr val="2B3A4A"/>
                </a:solidFill>
                <a:latin typeface="Tahoma"/>
                <a:cs typeface="Tahoma"/>
              </a:rPr>
              <a:t>Inter-thread</a:t>
            </a:r>
            <a:r>
              <a:rPr sz="1400" spc="-7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>
                <a:solidFill>
                  <a:srgbClr val="2B3A4A"/>
                </a:solidFill>
                <a:latin typeface="Tahoma"/>
                <a:cs typeface="Tahoma"/>
              </a:rPr>
              <a:t>communication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463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Concurrency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2796" y="1302258"/>
            <a:ext cx="6536690" cy="3100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Concurrency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ability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run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i="1" spc="-5" dirty="0">
                <a:latin typeface="Arial"/>
                <a:cs typeface="Arial"/>
              </a:rPr>
              <a:t>several</a:t>
            </a:r>
            <a:r>
              <a:rPr sz="1600" i="1" spc="1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parts of</a:t>
            </a:r>
            <a:r>
              <a:rPr sz="1600" i="1" spc="1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a</a:t>
            </a:r>
            <a:r>
              <a:rPr sz="1600" i="1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program</a:t>
            </a:r>
            <a:r>
              <a:rPr sz="1600" i="1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or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i="1" spc="-5" dirty="0">
                <a:latin typeface="Arial"/>
                <a:cs typeface="Arial"/>
              </a:rPr>
              <a:t>several </a:t>
            </a:r>
            <a:r>
              <a:rPr sz="1600" i="1" spc="-43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programs</a:t>
            </a:r>
            <a:r>
              <a:rPr sz="1600" i="1" spc="-1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parallel.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6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Concurrency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highly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improve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throw-put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program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if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certain</a:t>
            </a:r>
            <a:endParaRPr sz="16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tasks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performed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asynchronously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parallel.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 MT"/>
              <a:cs typeface="Arial MT"/>
            </a:endParaRPr>
          </a:p>
          <a:p>
            <a:pPr marL="360045" indent="-347980">
              <a:lnSpc>
                <a:spcPct val="100000"/>
              </a:lnSpc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Arial MT"/>
                <a:cs typeface="Arial MT"/>
              </a:rPr>
              <a:t>Concurrency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 achieved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through</a:t>
            </a:r>
            <a:endParaRPr sz="1600">
              <a:latin typeface="Arial MT"/>
              <a:cs typeface="Arial MT"/>
            </a:endParaRPr>
          </a:p>
          <a:p>
            <a:pPr marL="1520825">
              <a:lnSpc>
                <a:spcPct val="100000"/>
              </a:lnSpc>
              <a:spcBef>
                <a:spcPts val="170"/>
              </a:spcBef>
            </a:pPr>
            <a:r>
              <a:rPr sz="1600" dirty="0">
                <a:latin typeface="Arial MT"/>
                <a:cs typeface="Arial MT"/>
              </a:rPr>
              <a:t>Multiprocessing</a:t>
            </a:r>
            <a:endParaRPr sz="1600">
              <a:latin typeface="Arial MT"/>
              <a:cs typeface="Arial MT"/>
            </a:endParaRPr>
          </a:p>
          <a:p>
            <a:pPr marL="21844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 MT"/>
                <a:cs typeface="Arial MT"/>
              </a:rPr>
              <a:t>or</a:t>
            </a:r>
            <a:endParaRPr sz="1600">
              <a:latin typeface="Arial MT"/>
              <a:cs typeface="Arial MT"/>
            </a:endParaRPr>
          </a:p>
          <a:p>
            <a:pPr marL="1520825">
              <a:lnSpc>
                <a:spcPct val="100000"/>
              </a:lnSpc>
              <a:spcBef>
                <a:spcPts val="615"/>
              </a:spcBef>
            </a:pPr>
            <a:r>
              <a:rPr sz="1600" spc="-5" dirty="0">
                <a:latin typeface="Arial MT"/>
                <a:cs typeface="Arial MT"/>
              </a:rPr>
              <a:t>Multithreading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 MT"/>
              <a:cs typeface="Arial MT"/>
            </a:endParaRPr>
          </a:p>
          <a:p>
            <a:pPr marL="360045" indent="-347980">
              <a:lnSpc>
                <a:spcPct val="100000"/>
              </a:lnSpc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Arial MT"/>
                <a:cs typeface="Arial MT"/>
              </a:rPr>
              <a:t>Java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provides support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 Multithreading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3943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Multiprocessing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Vs</a:t>
            </a:r>
            <a:r>
              <a:rPr sz="1800" b="1" spc="-10" dirty="0">
                <a:solidFill>
                  <a:srgbClr val="2B3A4A"/>
                </a:solidFill>
                <a:latin typeface="Tahoma"/>
                <a:cs typeface="Tahoma"/>
              </a:rPr>
              <a:t> Multithreading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346" y="1454352"/>
            <a:ext cx="620458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Tahoma"/>
                <a:cs typeface="Tahoma"/>
              </a:rPr>
              <a:t>Multiprocessing</a:t>
            </a:r>
            <a:r>
              <a:rPr sz="1700" spc="2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: </a:t>
            </a:r>
            <a:r>
              <a:rPr sz="1700" spc="-5" dirty="0">
                <a:latin typeface="Tahoma"/>
                <a:cs typeface="Tahoma"/>
              </a:rPr>
              <a:t>No. </a:t>
            </a:r>
            <a:r>
              <a:rPr sz="1700" dirty="0">
                <a:latin typeface="Tahoma"/>
                <a:cs typeface="Tahoma"/>
              </a:rPr>
              <a:t>of </a:t>
            </a:r>
            <a:r>
              <a:rPr sz="1700" spc="-5" dirty="0">
                <a:latin typeface="Tahoma"/>
                <a:cs typeface="Tahoma"/>
              </a:rPr>
              <a:t>processes(programs)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run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simultaneously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346" y="2387600"/>
            <a:ext cx="138430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10" dirty="0">
                <a:latin typeface="Tahoma"/>
                <a:cs typeface="Tahoma"/>
              </a:rPr>
              <a:t>Multithreading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1292" y="2302230"/>
            <a:ext cx="5478780" cy="958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3195" marR="5080" indent="-151130">
              <a:lnSpc>
                <a:spcPct val="120100"/>
              </a:lnSpc>
              <a:spcBef>
                <a:spcPts val="95"/>
              </a:spcBef>
            </a:pPr>
            <a:r>
              <a:rPr sz="1700" dirty="0">
                <a:latin typeface="Tahoma"/>
                <a:cs typeface="Tahoma"/>
              </a:rPr>
              <a:t>: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It</a:t>
            </a:r>
            <a:r>
              <a:rPr sz="1700" spc="-2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is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a </a:t>
            </a:r>
            <a:r>
              <a:rPr sz="1700" spc="-5" dirty="0">
                <a:latin typeface="Tahoma"/>
                <a:cs typeface="Tahoma"/>
              </a:rPr>
              <a:t>technique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that</a:t>
            </a:r>
            <a:r>
              <a:rPr sz="1700" spc="-25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allows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a </a:t>
            </a:r>
            <a:r>
              <a:rPr sz="1700" spc="-10" dirty="0">
                <a:latin typeface="Tahoma"/>
                <a:cs typeface="Tahoma"/>
              </a:rPr>
              <a:t>program </a:t>
            </a:r>
            <a:r>
              <a:rPr sz="1700" dirty="0">
                <a:latin typeface="Tahoma"/>
                <a:cs typeface="Tahoma"/>
              </a:rPr>
              <a:t>or a</a:t>
            </a:r>
            <a:r>
              <a:rPr sz="1700" spc="-5" dirty="0">
                <a:latin typeface="Tahoma"/>
                <a:cs typeface="Tahoma"/>
              </a:rPr>
              <a:t> process</a:t>
            </a:r>
            <a:r>
              <a:rPr sz="1700" spc="25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to </a:t>
            </a:r>
            <a:r>
              <a:rPr sz="1700" spc="-5" dirty="0">
                <a:latin typeface="Tahoma"/>
                <a:cs typeface="Tahoma"/>
              </a:rPr>
              <a:t> execute many tasks concurrently </a:t>
            </a:r>
            <a:r>
              <a:rPr sz="1700" dirty="0">
                <a:latin typeface="Tahoma"/>
                <a:cs typeface="Tahoma"/>
              </a:rPr>
              <a:t>(at </a:t>
            </a:r>
            <a:r>
              <a:rPr sz="1700" spc="-5" dirty="0">
                <a:latin typeface="Tahoma"/>
                <a:cs typeface="Tahoma"/>
              </a:rPr>
              <a:t>the same time </a:t>
            </a:r>
            <a:r>
              <a:rPr sz="1700" dirty="0">
                <a:latin typeface="Tahoma"/>
                <a:cs typeface="Tahoma"/>
              </a:rPr>
              <a:t>and </a:t>
            </a:r>
            <a:r>
              <a:rPr sz="1700" spc="-520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parallel).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28773" y="3962145"/>
            <a:ext cx="4668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Which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two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is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light</a:t>
            </a:r>
            <a:r>
              <a:rPr sz="2000" spc="-15" dirty="0">
                <a:latin typeface="Tahoma"/>
                <a:cs typeface="Tahoma"/>
              </a:rPr>
              <a:t> weight </a:t>
            </a:r>
            <a:r>
              <a:rPr sz="2000" dirty="0">
                <a:latin typeface="Tahoma"/>
                <a:cs typeface="Tahoma"/>
              </a:rPr>
              <a:t>?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…Why?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827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Thread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6804" y="1545722"/>
            <a:ext cx="7430770" cy="258635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431165" indent="-419100">
              <a:lnSpc>
                <a:spcPct val="100000"/>
              </a:lnSpc>
              <a:spcBef>
                <a:spcPts val="1055"/>
              </a:spcBef>
              <a:buChar char="•"/>
              <a:tabLst>
                <a:tab pos="431165" algn="l"/>
                <a:tab pos="431800" algn="l"/>
              </a:tabLst>
            </a:pPr>
            <a:r>
              <a:rPr sz="1600" spc="-5" dirty="0">
                <a:latin typeface="Arial MT"/>
                <a:cs typeface="Arial MT"/>
              </a:rPr>
              <a:t>Entire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task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java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process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)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divided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subtasks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4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those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subtasks</a:t>
            </a:r>
            <a:endParaRPr sz="1600">
              <a:latin typeface="Arial MT"/>
              <a:cs typeface="Arial MT"/>
            </a:endParaRPr>
          </a:p>
          <a:p>
            <a:pPr marL="431165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latin typeface="Arial MT"/>
                <a:cs typeface="Arial MT"/>
              </a:rPr>
              <a:t>can be executed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concurrently.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Thread</a:t>
            </a:r>
            <a:r>
              <a:rPr sz="1600" spc="459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corresponds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one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subtask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Arial MT"/>
              <a:cs typeface="Arial MT"/>
            </a:endParaRPr>
          </a:p>
          <a:p>
            <a:pPr marL="311150" indent="-287020">
              <a:lnSpc>
                <a:spcPct val="100000"/>
              </a:lnSpc>
              <a:buChar char="•"/>
              <a:tabLst>
                <a:tab pos="311150" algn="l"/>
                <a:tab pos="311785" algn="l"/>
              </a:tabLst>
            </a:pP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thread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entity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within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process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311150" marR="368935" indent="-299085">
              <a:lnSpc>
                <a:spcPct val="150000"/>
              </a:lnSpc>
              <a:buChar char="•"/>
              <a:tabLst>
                <a:tab pos="311150" algn="l"/>
                <a:tab pos="311785" algn="l"/>
              </a:tabLst>
            </a:pPr>
            <a:r>
              <a:rPr sz="1600" spc="-5" dirty="0">
                <a:latin typeface="Arial MT"/>
                <a:cs typeface="Arial MT"/>
              </a:rPr>
              <a:t>Example :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Word</a:t>
            </a:r>
            <a:r>
              <a:rPr sz="1600" spc="-5" dirty="0">
                <a:latin typeface="Arial MT"/>
                <a:cs typeface="Arial MT"/>
              </a:rPr>
              <a:t> :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this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single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process,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no.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activities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carried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out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simultaneously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like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saving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file,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reading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input,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spell-checking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2211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Thread</a:t>
            </a:r>
            <a:r>
              <a:rPr sz="1800" b="1" spc="-4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2B3A4A"/>
                </a:solidFill>
                <a:latin typeface="Tahoma"/>
                <a:cs typeface="Tahoma"/>
              </a:rPr>
              <a:t>Continued..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1085" y="1283039"/>
            <a:ext cx="5199380" cy="18415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718185" indent="-706120">
              <a:lnSpc>
                <a:spcPct val="100000"/>
              </a:lnSpc>
              <a:spcBef>
                <a:spcPts val="500"/>
              </a:spcBef>
              <a:buChar char="•"/>
              <a:tabLst>
                <a:tab pos="718185" algn="l"/>
                <a:tab pos="718820" algn="l"/>
              </a:tabLst>
            </a:pPr>
            <a:r>
              <a:rPr sz="1600" spc="-5" dirty="0">
                <a:latin typeface="Tahoma"/>
                <a:cs typeface="Tahoma"/>
              </a:rPr>
              <a:t>Thread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is </a:t>
            </a:r>
            <a:r>
              <a:rPr sz="1600" spc="-5" dirty="0">
                <a:latin typeface="Tahoma"/>
                <a:cs typeface="Tahoma"/>
              </a:rPr>
              <a:t>a class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java.lang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package</a:t>
            </a:r>
            <a:endParaRPr sz="1600">
              <a:latin typeface="Tahoma"/>
              <a:cs typeface="Tahoma"/>
            </a:endParaRPr>
          </a:p>
          <a:p>
            <a:pPr marL="777240" indent="-765175">
              <a:lnSpc>
                <a:spcPct val="100000"/>
              </a:lnSpc>
              <a:spcBef>
                <a:spcPts val="395"/>
              </a:spcBef>
              <a:buChar char="•"/>
              <a:tabLst>
                <a:tab pos="777240" algn="l"/>
                <a:tab pos="777875" algn="l"/>
              </a:tabLst>
            </a:pPr>
            <a:r>
              <a:rPr sz="1600" spc="-160" dirty="0">
                <a:latin typeface="Tahoma"/>
                <a:cs typeface="Tahoma"/>
              </a:rPr>
              <a:t>Y</a:t>
            </a:r>
            <a:r>
              <a:rPr sz="1600" spc="-70" dirty="0">
                <a:latin typeface="Tahoma"/>
                <a:cs typeface="Tahoma"/>
              </a:rPr>
              <a:t>o</a:t>
            </a:r>
            <a:r>
              <a:rPr sz="1600" spc="-5" dirty="0">
                <a:latin typeface="Tahoma"/>
                <a:cs typeface="Tahoma"/>
              </a:rPr>
              <a:t>u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</a:t>
            </a:r>
            <a:r>
              <a:rPr sz="1600" spc="-5" dirty="0">
                <a:latin typeface="Tahoma"/>
                <a:cs typeface="Tahoma"/>
              </a:rPr>
              <a:t>n </a:t>
            </a:r>
            <a:r>
              <a:rPr sz="1600" spc="-10" dirty="0">
                <a:latin typeface="Tahoma"/>
                <a:cs typeface="Tahoma"/>
              </a:rPr>
              <a:t>c</a:t>
            </a:r>
            <a:r>
              <a:rPr sz="1600" spc="-20" dirty="0">
                <a:latin typeface="Tahoma"/>
                <a:cs typeface="Tahoma"/>
              </a:rPr>
              <a:t>r</a:t>
            </a:r>
            <a:r>
              <a:rPr sz="1600" spc="-10" dirty="0">
                <a:latin typeface="Tahoma"/>
                <a:cs typeface="Tahoma"/>
              </a:rPr>
              <a:t>eat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y</a:t>
            </a:r>
            <a:r>
              <a:rPr sz="1600" spc="-5" dirty="0">
                <a:latin typeface="Tahoma"/>
                <a:cs typeface="Tahoma"/>
              </a:rPr>
              <a:t>o</a:t>
            </a:r>
            <a:r>
              <a:rPr sz="1600" spc="-10" dirty="0">
                <a:latin typeface="Tahoma"/>
                <a:cs typeface="Tahoma"/>
              </a:rPr>
              <a:t>u</a:t>
            </a:r>
            <a:r>
              <a:rPr sz="1600" spc="-5" dirty="0">
                <a:latin typeface="Tahoma"/>
                <a:cs typeface="Tahoma"/>
              </a:rPr>
              <a:t>r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own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h</a:t>
            </a:r>
            <a:r>
              <a:rPr sz="1600" spc="-20" dirty="0">
                <a:latin typeface="Tahoma"/>
                <a:cs typeface="Tahoma"/>
              </a:rPr>
              <a:t>r</a:t>
            </a:r>
            <a:r>
              <a:rPr sz="1600" spc="-10" dirty="0">
                <a:latin typeface="Tahoma"/>
                <a:cs typeface="Tahoma"/>
              </a:rPr>
              <a:t>ea</a:t>
            </a:r>
            <a:r>
              <a:rPr sz="1600" spc="-5" dirty="0">
                <a:latin typeface="Tahoma"/>
                <a:cs typeface="Tahoma"/>
              </a:rPr>
              <a:t>d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t</a:t>
            </a:r>
            <a:r>
              <a:rPr sz="1600" spc="-10" dirty="0">
                <a:latin typeface="Tahoma"/>
                <a:cs typeface="Tahoma"/>
              </a:rPr>
              <a:t>yp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</a:t>
            </a:r>
            <a:r>
              <a:rPr sz="1600" spc="-5" dirty="0">
                <a:latin typeface="Tahoma"/>
                <a:cs typeface="Tahoma"/>
              </a:rPr>
              <a:t>n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t</a:t>
            </a:r>
            <a:r>
              <a:rPr sz="1600" spc="-15" dirty="0">
                <a:latin typeface="Tahoma"/>
                <a:cs typeface="Tahoma"/>
              </a:rPr>
              <a:t>w</a:t>
            </a:r>
            <a:r>
              <a:rPr sz="1600" spc="-5" dirty="0">
                <a:latin typeface="Tahoma"/>
                <a:cs typeface="Tahoma"/>
              </a:rPr>
              <a:t>o</a:t>
            </a:r>
            <a:r>
              <a:rPr sz="1600" spc="165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wa</a:t>
            </a:r>
            <a:r>
              <a:rPr sz="1600" spc="-20" dirty="0">
                <a:latin typeface="Tahoma"/>
                <a:cs typeface="Tahoma"/>
              </a:rPr>
              <a:t>y</a:t>
            </a:r>
            <a:r>
              <a:rPr sz="1600" spc="-5" dirty="0">
                <a:latin typeface="Tahoma"/>
                <a:cs typeface="Tahoma"/>
              </a:rPr>
              <a:t>s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ahoma"/>
              <a:buChar char="•"/>
            </a:pPr>
            <a:endParaRPr sz="2550">
              <a:latin typeface="Tahoma"/>
              <a:cs typeface="Tahoma"/>
            </a:endParaRPr>
          </a:p>
          <a:p>
            <a:pPr marL="1762760" lvl="1" indent="-241300">
              <a:lnSpc>
                <a:spcPct val="100000"/>
              </a:lnSpc>
              <a:buAutoNum type="arabicPeriod"/>
              <a:tabLst>
                <a:tab pos="1762760" algn="l"/>
              </a:tabLst>
            </a:pPr>
            <a:r>
              <a:rPr sz="1600" spc="-10" dirty="0">
                <a:latin typeface="Tahoma"/>
                <a:cs typeface="Tahoma"/>
              </a:rPr>
              <a:t>extend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from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Thread class</a:t>
            </a:r>
            <a:endParaRPr sz="1600">
              <a:latin typeface="Tahoma"/>
              <a:cs typeface="Tahoma"/>
            </a:endParaRPr>
          </a:p>
          <a:p>
            <a:pPr marL="2546985">
              <a:lnSpc>
                <a:spcPct val="100000"/>
              </a:lnSpc>
              <a:spcBef>
                <a:spcPts val="395"/>
              </a:spcBef>
            </a:pPr>
            <a:r>
              <a:rPr sz="1600" spc="-10" dirty="0">
                <a:latin typeface="Tahoma"/>
                <a:cs typeface="Tahoma"/>
              </a:rPr>
              <a:t>or</a:t>
            </a:r>
            <a:endParaRPr sz="1600">
              <a:latin typeface="Tahoma"/>
              <a:cs typeface="Tahoma"/>
            </a:endParaRPr>
          </a:p>
          <a:p>
            <a:pPr marL="1882775" lvl="1" indent="-302260">
              <a:lnSpc>
                <a:spcPct val="100000"/>
              </a:lnSpc>
              <a:spcBef>
                <a:spcPts val="400"/>
              </a:spcBef>
              <a:buAutoNum type="arabicPeriod" startAt="2"/>
              <a:tabLst>
                <a:tab pos="1882775" algn="l"/>
                <a:tab pos="1883410" algn="l"/>
              </a:tabLst>
            </a:pPr>
            <a:r>
              <a:rPr sz="1600" spc="-5" dirty="0">
                <a:latin typeface="Tahoma"/>
                <a:cs typeface="Tahoma"/>
              </a:rPr>
              <a:t>implement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Runnable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interface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1085" y="3511041"/>
            <a:ext cx="118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•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9745" y="3426866"/>
            <a:ext cx="3380104" cy="1527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080" marR="753110" indent="-373380">
              <a:lnSpc>
                <a:spcPct val="120200"/>
              </a:lnSpc>
              <a:spcBef>
                <a:spcPts val="100"/>
              </a:spcBef>
            </a:pPr>
            <a:r>
              <a:rPr sz="1600" spc="-10" dirty="0">
                <a:latin typeface="Tahoma"/>
                <a:cs typeface="Tahoma"/>
              </a:rPr>
              <a:t>Constructors </a:t>
            </a:r>
            <a:r>
              <a:rPr sz="1600" spc="-5" dirty="0">
                <a:latin typeface="Tahoma"/>
                <a:cs typeface="Tahoma"/>
              </a:rPr>
              <a:t>of </a:t>
            </a:r>
            <a:r>
              <a:rPr sz="1600" spc="-10" dirty="0">
                <a:latin typeface="Tahoma"/>
                <a:cs typeface="Tahoma"/>
              </a:rPr>
              <a:t>Thread class: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Thread()</a:t>
            </a:r>
            <a:endParaRPr sz="1600" dirty="0">
              <a:latin typeface="Tahoma"/>
              <a:cs typeface="Tahoma"/>
            </a:endParaRPr>
          </a:p>
          <a:p>
            <a:pPr marL="386080">
              <a:lnSpc>
                <a:spcPct val="100000"/>
              </a:lnSpc>
              <a:spcBef>
                <a:spcPts val="645"/>
              </a:spcBef>
            </a:pPr>
            <a:r>
              <a:rPr sz="1600" spc="-10" dirty="0">
                <a:latin typeface="Tahoma"/>
                <a:cs typeface="Tahoma"/>
              </a:rPr>
              <a:t>Thread (String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name)</a:t>
            </a:r>
            <a:endParaRPr sz="1600" dirty="0">
              <a:latin typeface="Tahoma"/>
              <a:cs typeface="Tahoma"/>
            </a:endParaRPr>
          </a:p>
          <a:p>
            <a:pPr marL="386080" marR="5080">
              <a:lnSpc>
                <a:spcPts val="2330"/>
              </a:lnSpc>
              <a:spcBef>
                <a:spcPts val="85"/>
              </a:spcBef>
            </a:pPr>
            <a:r>
              <a:rPr sz="1600" spc="-5" dirty="0">
                <a:latin typeface="Tahoma"/>
                <a:cs typeface="Tahoma"/>
              </a:rPr>
              <a:t>Th</a:t>
            </a:r>
            <a:r>
              <a:rPr sz="1600" spc="-15" dirty="0">
                <a:latin typeface="Tahoma"/>
                <a:cs typeface="Tahoma"/>
              </a:rPr>
              <a:t>r</a:t>
            </a:r>
            <a:r>
              <a:rPr sz="1600" spc="-10" dirty="0">
                <a:latin typeface="Tahoma"/>
                <a:cs typeface="Tahoma"/>
              </a:rPr>
              <a:t>ea</a:t>
            </a:r>
            <a:r>
              <a:rPr sz="1600" spc="-5" dirty="0">
                <a:latin typeface="Tahoma"/>
                <a:cs typeface="Tahoma"/>
              </a:rPr>
              <a:t>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(</a:t>
            </a:r>
            <a:r>
              <a:rPr sz="1600" spc="-15" dirty="0">
                <a:latin typeface="Tahoma"/>
                <a:cs typeface="Tahoma"/>
              </a:rPr>
              <a:t>R</a:t>
            </a:r>
            <a:r>
              <a:rPr sz="1600" spc="-5" dirty="0">
                <a:latin typeface="Tahoma"/>
                <a:cs typeface="Tahoma"/>
              </a:rPr>
              <a:t>u</a:t>
            </a:r>
            <a:r>
              <a:rPr sz="1600" spc="-10" dirty="0">
                <a:latin typeface="Tahoma"/>
                <a:cs typeface="Tahoma"/>
              </a:rPr>
              <a:t>n</a:t>
            </a:r>
            <a:r>
              <a:rPr sz="1600" spc="-5" dirty="0">
                <a:latin typeface="Tahoma"/>
                <a:cs typeface="Tahoma"/>
              </a:rPr>
              <a:t>nab</a:t>
            </a:r>
            <a:r>
              <a:rPr sz="1600" spc="-10" dirty="0">
                <a:latin typeface="Tahoma"/>
                <a:cs typeface="Tahoma"/>
              </a:rPr>
              <a:t>l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270" dirty="0">
                <a:latin typeface="Tahoma"/>
                <a:cs typeface="Tahoma"/>
              </a:rPr>
              <a:t>r</a:t>
            </a:r>
            <a:r>
              <a:rPr sz="1600" spc="-5" dirty="0">
                <a:latin typeface="Tahoma"/>
                <a:cs typeface="Tahoma"/>
              </a:rPr>
              <a:t>,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10" dirty="0">
                <a:latin typeface="Tahoma"/>
                <a:cs typeface="Tahoma"/>
              </a:rPr>
              <a:t>ri</a:t>
            </a:r>
            <a:r>
              <a:rPr sz="1600" spc="-15" dirty="0">
                <a:latin typeface="Tahoma"/>
                <a:cs typeface="Tahoma"/>
              </a:rPr>
              <a:t>n</a:t>
            </a:r>
            <a:r>
              <a:rPr sz="1600" spc="-5" dirty="0">
                <a:latin typeface="Tahoma"/>
                <a:cs typeface="Tahoma"/>
              </a:rPr>
              <a:t>g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name)  </a:t>
            </a:r>
            <a:r>
              <a:rPr sz="1600" spc="-10" dirty="0">
                <a:latin typeface="Tahoma"/>
                <a:cs typeface="Tahoma"/>
              </a:rPr>
              <a:t>Thread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(ThreadGroup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tg)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2157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Thread</a:t>
            </a:r>
            <a:r>
              <a:rPr sz="1800" b="1" spc="-5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2B3A4A"/>
                </a:solidFill>
                <a:latin typeface="Tahoma"/>
                <a:cs typeface="Tahoma"/>
              </a:rPr>
              <a:t>Scheduling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5146" y="1454658"/>
            <a:ext cx="6003290" cy="2880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ahoma"/>
                <a:cs typeface="Tahoma"/>
              </a:rPr>
              <a:t>Scheduling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decided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by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Operating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System.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Tahoma"/>
              <a:buChar char="•"/>
            </a:pPr>
            <a:endParaRPr sz="19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155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ahoma"/>
                <a:cs typeface="Tahoma"/>
              </a:rPr>
              <a:t>JVM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runs </a:t>
            </a:r>
            <a:r>
              <a:rPr sz="1600" spc="-5" dirty="0">
                <a:latin typeface="Tahoma"/>
                <a:cs typeface="Tahoma"/>
              </a:rPr>
              <a:t>on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top</a:t>
            </a:r>
            <a:r>
              <a:rPr sz="1600" spc="-5" dirty="0">
                <a:latin typeface="Tahoma"/>
                <a:cs typeface="Tahoma"/>
              </a:rPr>
              <a:t> of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Operating</a:t>
            </a:r>
            <a:r>
              <a:rPr sz="1600" spc="-15" dirty="0">
                <a:latin typeface="Tahoma"/>
                <a:cs typeface="Tahoma"/>
              </a:rPr>
              <a:t> System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Tahoma"/>
              <a:buChar char="•"/>
            </a:pPr>
            <a:endParaRPr sz="19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154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20" dirty="0">
                <a:latin typeface="Tahoma"/>
                <a:cs typeface="Tahoma"/>
              </a:rPr>
              <a:t>Java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depends on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Operating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System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for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Thread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Scheduling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ahoma"/>
              <a:buChar char="•"/>
            </a:pPr>
            <a:endParaRPr sz="2050">
              <a:latin typeface="Tahoma"/>
              <a:cs typeface="Tahoma"/>
            </a:endParaRPr>
          </a:p>
          <a:p>
            <a:pPr marL="299085" marR="5080" indent="-299085">
              <a:lnSpc>
                <a:spcPct val="1706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ahoma"/>
                <a:cs typeface="Tahoma"/>
              </a:rPr>
              <a:t>Hence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multithreaded</a:t>
            </a:r>
            <a:r>
              <a:rPr sz="1600" spc="5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programs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may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show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inconsistent</a:t>
            </a:r>
            <a:r>
              <a:rPr sz="1600" spc="4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behavior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across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different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platforms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34987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3320" y="732535"/>
            <a:ext cx="1892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Thread</a:t>
            </a:r>
            <a:r>
              <a:rPr sz="1800" b="1" spc="-8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Lifecycle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6190" y="1165898"/>
            <a:ext cx="5515523" cy="410222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2535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Thread</a:t>
            </a:r>
            <a:r>
              <a:rPr sz="1800" b="1" spc="-4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Class</a:t>
            </a:r>
            <a:r>
              <a:rPr sz="1800" b="1" spc="-5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Methods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2796" y="1408328"/>
            <a:ext cx="724725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172845" indent="-287020">
              <a:lnSpc>
                <a:spcPct val="15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The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Thread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class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defines a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number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methods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useful for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thread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management.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Tahoma"/>
              <a:buChar char="•"/>
            </a:pPr>
            <a:endParaRPr sz="1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ahoma"/>
              <a:buChar char="•"/>
            </a:pPr>
            <a:endParaRPr sz="24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  <a:tab pos="6362065" algn="l"/>
              </a:tabLst>
            </a:pPr>
            <a:r>
              <a:rPr sz="1600" spc="-5" dirty="0">
                <a:latin typeface="Tahoma"/>
                <a:cs typeface="Tahoma"/>
              </a:rPr>
              <a:t>These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include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static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methods,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which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provide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information</a:t>
            </a:r>
            <a:r>
              <a:rPr sz="1600" spc="6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about,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or	</a:t>
            </a:r>
            <a:r>
              <a:rPr sz="1600" spc="-10" dirty="0">
                <a:latin typeface="Tahoma"/>
                <a:cs typeface="Tahoma"/>
              </a:rPr>
              <a:t>affect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endParaRPr sz="160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latin typeface="Tahoma"/>
                <a:cs typeface="Tahoma"/>
              </a:rPr>
              <a:t>status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45" dirty="0">
                <a:latin typeface="Tahoma"/>
                <a:cs typeface="Tahoma"/>
              </a:rPr>
              <a:t>of,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the </a:t>
            </a:r>
            <a:r>
              <a:rPr sz="1600" spc="-10" dirty="0">
                <a:latin typeface="Tahoma"/>
                <a:cs typeface="Tahoma"/>
              </a:rPr>
              <a:t>thread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invoking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ahoma"/>
              <a:cs typeface="Tahoma"/>
            </a:endParaRPr>
          </a:p>
          <a:p>
            <a:pPr marL="299085" marR="5080" indent="-287020">
              <a:lnSpc>
                <a:spcPct val="150100"/>
              </a:lnSpc>
              <a:buChar char="•"/>
              <a:tabLst>
                <a:tab pos="299085" algn="l"/>
                <a:tab pos="299720" algn="l"/>
                <a:tab pos="6002020" algn="l"/>
              </a:tabLst>
            </a:pPr>
            <a:r>
              <a:rPr sz="1600" spc="-5" dirty="0">
                <a:latin typeface="Tahoma"/>
                <a:cs typeface="Tahoma"/>
              </a:rPr>
              <a:t>The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other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methods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invoked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from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other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threads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involved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	managing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thread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Thread</a:t>
            </a:r>
            <a:r>
              <a:rPr sz="1600" spc="-5" dirty="0">
                <a:latin typeface="Tahoma"/>
                <a:cs typeface="Tahoma"/>
              </a:rPr>
              <a:t> object.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</TotalTime>
  <Words>1210</Words>
  <Application>Microsoft Office PowerPoint</Application>
  <PresentationFormat>Custom</PresentationFormat>
  <Paragraphs>157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MT</vt:lpstr>
      <vt:lpstr>Calibri</vt:lpstr>
      <vt:lpstr>Segoe UI</vt:lpstr>
      <vt:lpstr>Segoe UI Light</vt:lpstr>
      <vt:lpstr>Tahoma</vt:lpstr>
      <vt:lpstr>Times New Roman</vt:lpstr>
      <vt:lpstr>Verdana</vt:lpstr>
      <vt:lpstr>Office Theme</vt:lpstr>
      <vt:lpstr>Multithreading</vt:lpstr>
      <vt:lpstr>Agenda</vt:lpstr>
      <vt:lpstr>Concurrency</vt:lpstr>
      <vt:lpstr>Multiprocessing Vs Multithreading</vt:lpstr>
      <vt:lpstr>Thread</vt:lpstr>
      <vt:lpstr>Thread Continued..</vt:lpstr>
      <vt:lpstr>Thread Scheduling</vt:lpstr>
      <vt:lpstr>PowerPoint Presentation</vt:lpstr>
      <vt:lpstr>Thread Class Methods</vt:lpstr>
      <vt:lpstr>Thread Class Methods Continued..</vt:lpstr>
      <vt:lpstr>Thread Priorities</vt:lpstr>
      <vt:lpstr>Thread Synchronization</vt:lpstr>
      <vt:lpstr>Thread Synchronization</vt:lpstr>
      <vt:lpstr>Thread Synchronization</vt:lpstr>
      <vt:lpstr>Thread Synchronization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Alka Jhanwar</cp:lastModifiedBy>
  <cp:revision>3</cp:revision>
  <dcterms:created xsi:type="dcterms:W3CDTF">2022-02-21T11:20:20Z</dcterms:created>
  <dcterms:modified xsi:type="dcterms:W3CDTF">2022-10-06T05:52:06Z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2022-02-21T00:00:00Z</vt:filetime>
  </property>
</Properties>
</file>