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0058400" cy="5664200"/>
  <p:notesSz cx="10058400" cy="5664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918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1755902"/>
            <a:ext cx="8549640" cy="11894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3171952"/>
            <a:ext cx="7040880" cy="1416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404040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058400" cy="484505"/>
          </a:xfrm>
          <a:custGeom>
            <a:avLst/>
            <a:gdLst/>
            <a:ahLst/>
            <a:cxnLst/>
            <a:rect l="l" t="t" r="r" b="b"/>
            <a:pathLst>
              <a:path w="10058400" h="484505">
                <a:moveTo>
                  <a:pt x="10058400" y="0"/>
                </a:moveTo>
                <a:lnTo>
                  <a:pt x="0" y="0"/>
                </a:lnTo>
                <a:lnTo>
                  <a:pt x="0" y="484276"/>
                </a:lnTo>
                <a:lnTo>
                  <a:pt x="10058400" y="484276"/>
                </a:lnTo>
                <a:lnTo>
                  <a:pt x="100584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384095" y="155930"/>
            <a:ext cx="1159510" cy="161925"/>
          </a:xfrm>
          <a:custGeom>
            <a:avLst/>
            <a:gdLst/>
            <a:ahLst/>
            <a:cxnLst/>
            <a:rect l="l" t="t" r="r" b="b"/>
            <a:pathLst>
              <a:path w="1159509" h="161925">
                <a:moveTo>
                  <a:pt x="171411" y="0"/>
                </a:moveTo>
                <a:lnTo>
                  <a:pt x="102031" y="0"/>
                </a:lnTo>
                <a:lnTo>
                  <a:pt x="90487" y="660"/>
                </a:lnTo>
                <a:lnTo>
                  <a:pt x="52679" y="10604"/>
                </a:lnTo>
                <a:lnTo>
                  <a:pt x="18376" y="34975"/>
                </a:lnTo>
                <a:lnTo>
                  <a:pt x="711" y="71932"/>
                </a:lnTo>
                <a:lnTo>
                  <a:pt x="0" y="80492"/>
                </a:lnTo>
                <a:lnTo>
                  <a:pt x="711" y="89052"/>
                </a:lnTo>
                <a:lnTo>
                  <a:pt x="20408" y="126009"/>
                </a:lnTo>
                <a:lnTo>
                  <a:pt x="56184" y="150380"/>
                </a:lnTo>
                <a:lnTo>
                  <a:pt x="94576" y="160324"/>
                </a:lnTo>
                <a:lnTo>
                  <a:pt x="106108" y="160985"/>
                </a:lnTo>
                <a:lnTo>
                  <a:pt x="171411" y="160985"/>
                </a:lnTo>
                <a:lnTo>
                  <a:pt x="171411" y="126492"/>
                </a:lnTo>
                <a:lnTo>
                  <a:pt x="106108" y="126492"/>
                </a:lnTo>
                <a:lnTo>
                  <a:pt x="71247" y="116522"/>
                </a:lnTo>
                <a:lnTo>
                  <a:pt x="51460" y="92760"/>
                </a:lnTo>
                <a:lnTo>
                  <a:pt x="49110" y="64389"/>
                </a:lnTo>
                <a:lnTo>
                  <a:pt x="66548" y="40627"/>
                </a:lnTo>
                <a:lnTo>
                  <a:pt x="106108" y="30657"/>
                </a:lnTo>
                <a:lnTo>
                  <a:pt x="124345" y="31254"/>
                </a:lnTo>
                <a:lnTo>
                  <a:pt x="153174" y="33896"/>
                </a:lnTo>
                <a:lnTo>
                  <a:pt x="171411" y="34505"/>
                </a:lnTo>
                <a:lnTo>
                  <a:pt x="171411" y="0"/>
                </a:lnTo>
                <a:close/>
              </a:path>
              <a:path w="1159509" h="161925">
                <a:moveTo>
                  <a:pt x="563689" y="124574"/>
                </a:moveTo>
                <a:lnTo>
                  <a:pt x="562229" y="96304"/>
                </a:lnTo>
                <a:lnTo>
                  <a:pt x="561759" y="95821"/>
                </a:lnTo>
                <a:lnTo>
                  <a:pt x="542785" y="76657"/>
                </a:lnTo>
                <a:lnTo>
                  <a:pt x="546862" y="72821"/>
                </a:lnTo>
                <a:lnTo>
                  <a:pt x="554647" y="61328"/>
                </a:lnTo>
                <a:lnTo>
                  <a:pt x="563321" y="48514"/>
                </a:lnTo>
                <a:lnTo>
                  <a:pt x="560819" y="34505"/>
                </a:lnTo>
                <a:lnTo>
                  <a:pt x="559104" y="24917"/>
                </a:lnTo>
                <a:lnTo>
                  <a:pt x="536524" y="7061"/>
                </a:lnTo>
                <a:lnTo>
                  <a:pt x="522376" y="4483"/>
                </a:lnTo>
                <a:lnTo>
                  <a:pt x="522376" y="47917"/>
                </a:lnTo>
                <a:lnTo>
                  <a:pt x="521360" y="49453"/>
                </a:lnTo>
                <a:lnTo>
                  <a:pt x="521360" y="111150"/>
                </a:lnTo>
                <a:lnTo>
                  <a:pt x="514464" y="121691"/>
                </a:lnTo>
                <a:lnTo>
                  <a:pt x="493801" y="126492"/>
                </a:lnTo>
                <a:lnTo>
                  <a:pt x="432600" y="126492"/>
                </a:lnTo>
                <a:lnTo>
                  <a:pt x="432600" y="95821"/>
                </a:lnTo>
                <a:lnTo>
                  <a:pt x="493801" y="95821"/>
                </a:lnTo>
                <a:lnTo>
                  <a:pt x="514464" y="100609"/>
                </a:lnTo>
                <a:lnTo>
                  <a:pt x="521360" y="111150"/>
                </a:lnTo>
                <a:lnTo>
                  <a:pt x="521360" y="49453"/>
                </a:lnTo>
                <a:lnTo>
                  <a:pt x="516255" y="57137"/>
                </a:lnTo>
                <a:lnTo>
                  <a:pt x="497878" y="61328"/>
                </a:lnTo>
                <a:lnTo>
                  <a:pt x="432600" y="61328"/>
                </a:lnTo>
                <a:lnTo>
                  <a:pt x="432600" y="34505"/>
                </a:lnTo>
                <a:lnTo>
                  <a:pt x="497878" y="34505"/>
                </a:lnTo>
                <a:lnTo>
                  <a:pt x="516255" y="38696"/>
                </a:lnTo>
                <a:lnTo>
                  <a:pt x="522376" y="47917"/>
                </a:lnTo>
                <a:lnTo>
                  <a:pt x="522376" y="4483"/>
                </a:lnTo>
                <a:lnTo>
                  <a:pt x="497878" y="0"/>
                </a:lnTo>
                <a:lnTo>
                  <a:pt x="383616" y="0"/>
                </a:lnTo>
                <a:lnTo>
                  <a:pt x="383616" y="160985"/>
                </a:lnTo>
                <a:lnTo>
                  <a:pt x="501980" y="160985"/>
                </a:lnTo>
                <a:lnTo>
                  <a:pt x="544499" y="149961"/>
                </a:lnTo>
                <a:lnTo>
                  <a:pt x="562241" y="126492"/>
                </a:lnTo>
                <a:lnTo>
                  <a:pt x="563689" y="124574"/>
                </a:lnTo>
                <a:close/>
              </a:path>
              <a:path w="1159509" h="161925">
                <a:moveTo>
                  <a:pt x="648881" y="99656"/>
                </a:moveTo>
                <a:lnTo>
                  <a:pt x="599922" y="99656"/>
                </a:lnTo>
                <a:lnTo>
                  <a:pt x="571347" y="160985"/>
                </a:lnTo>
                <a:lnTo>
                  <a:pt x="624408" y="160985"/>
                </a:lnTo>
                <a:lnTo>
                  <a:pt x="648881" y="99656"/>
                </a:lnTo>
                <a:close/>
              </a:path>
              <a:path w="1159509" h="161925">
                <a:moveTo>
                  <a:pt x="783551" y="160985"/>
                </a:moveTo>
                <a:lnTo>
                  <a:pt x="706031" y="0"/>
                </a:lnTo>
                <a:lnTo>
                  <a:pt x="648881" y="0"/>
                </a:lnTo>
                <a:lnTo>
                  <a:pt x="620318" y="61328"/>
                </a:lnTo>
                <a:lnTo>
                  <a:pt x="677456" y="61328"/>
                </a:lnTo>
                <a:lnTo>
                  <a:pt x="677456" y="99656"/>
                </a:lnTo>
                <a:lnTo>
                  <a:pt x="706031" y="99656"/>
                </a:lnTo>
                <a:lnTo>
                  <a:pt x="730504" y="160985"/>
                </a:lnTo>
                <a:lnTo>
                  <a:pt x="783551" y="160985"/>
                </a:lnTo>
                <a:close/>
              </a:path>
              <a:path w="1159509" h="161925">
                <a:moveTo>
                  <a:pt x="963117" y="0"/>
                </a:moveTo>
                <a:lnTo>
                  <a:pt x="877417" y="0"/>
                </a:lnTo>
                <a:lnTo>
                  <a:pt x="865886" y="660"/>
                </a:lnTo>
                <a:lnTo>
                  <a:pt x="828128" y="10604"/>
                </a:lnTo>
                <a:lnTo>
                  <a:pt x="808050" y="22999"/>
                </a:lnTo>
                <a:lnTo>
                  <a:pt x="800201" y="28803"/>
                </a:lnTo>
                <a:lnTo>
                  <a:pt x="779983" y="65163"/>
                </a:lnTo>
                <a:lnTo>
                  <a:pt x="779538" y="72466"/>
                </a:lnTo>
                <a:lnTo>
                  <a:pt x="779602" y="89052"/>
                </a:lnTo>
                <a:lnTo>
                  <a:pt x="780503" y="97256"/>
                </a:lnTo>
                <a:lnTo>
                  <a:pt x="782916" y="104749"/>
                </a:lnTo>
                <a:lnTo>
                  <a:pt x="787628" y="111163"/>
                </a:lnTo>
                <a:lnTo>
                  <a:pt x="791400" y="119126"/>
                </a:lnTo>
                <a:lnTo>
                  <a:pt x="822833" y="147091"/>
                </a:lnTo>
                <a:lnTo>
                  <a:pt x="859561" y="158584"/>
                </a:lnTo>
                <a:lnTo>
                  <a:pt x="881494" y="160985"/>
                </a:lnTo>
                <a:lnTo>
                  <a:pt x="963117" y="160985"/>
                </a:lnTo>
                <a:lnTo>
                  <a:pt x="963117" y="61328"/>
                </a:lnTo>
                <a:lnTo>
                  <a:pt x="885571" y="61328"/>
                </a:lnTo>
                <a:lnTo>
                  <a:pt x="885571" y="95821"/>
                </a:lnTo>
                <a:lnTo>
                  <a:pt x="914158" y="95821"/>
                </a:lnTo>
                <a:lnTo>
                  <a:pt x="914158" y="126492"/>
                </a:lnTo>
                <a:lnTo>
                  <a:pt x="881494" y="126492"/>
                </a:lnTo>
                <a:lnTo>
                  <a:pt x="843495" y="116916"/>
                </a:lnTo>
                <a:lnTo>
                  <a:pt x="826262" y="94107"/>
                </a:lnTo>
                <a:lnTo>
                  <a:pt x="828027" y="66878"/>
                </a:lnTo>
                <a:lnTo>
                  <a:pt x="847026" y="44069"/>
                </a:lnTo>
                <a:lnTo>
                  <a:pt x="881494" y="34505"/>
                </a:lnTo>
                <a:lnTo>
                  <a:pt x="963117" y="34505"/>
                </a:lnTo>
                <a:lnTo>
                  <a:pt x="963117" y="0"/>
                </a:lnTo>
                <a:close/>
              </a:path>
              <a:path w="1159509" h="161925">
                <a:moveTo>
                  <a:pt x="1159002" y="393"/>
                </a:moveTo>
                <a:lnTo>
                  <a:pt x="987602" y="393"/>
                </a:lnTo>
                <a:lnTo>
                  <a:pt x="987602" y="34836"/>
                </a:lnTo>
                <a:lnTo>
                  <a:pt x="987602" y="61899"/>
                </a:lnTo>
                <a:lnTo>
                  <a:pt x="987602" y="96354"/>
                </a:lnTo>
                <a:lnTo>
                  <a:pt x="987602" y="130797"/>
                </a:lnTo>
                <a:lnTo>
                  <a:pt x="987602" y="161556"/>
                </a:lnTo>
                <a:lnTo>
                  <a:pt x="1159002" y="161556"/>
                </a:lnTo>
                <a:lnTo>
                  <a:pt x="1159002" y="130797"/>
                </a:lnTo>
                <a:lnTo>
                  <a:pt x="1036586" y="130797"/>
                </a:lnTo>
                <a:lnTo>
                  <a:pt x="1036586" y="96354"/>
                </a:lnTo>
                <a:lnTo>
                  <a:pt x="1138605" y="96354"/>
                </a:lnTo>
                <a:lnTo>
                  <a:pt x="1138605" y="61899"/>
                </a:lnTo>
                <a:lnTo>
                  <a:pt x="1036586" y="61899"/>
                </a:lnTo>
                <a:lnTo>
                  <a:pt x="1036586" y="34836"/>
                </a:lnTo>
                <a:lnTo>
                  <a:pt x="1159002" y="34836"/>
                </a:lnTo>
                <a:lnTo>
                  <a:pt x="1159002" y="393"/>
                </a:lnTo>
                <a:close/>
              </a:path>
            </a:pathLst>
          </a:custGeom>
          <a:solidFill>
            <a:srgbClr val="2B3A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061562" y="182753"/>
            <a:ext cx="93980" cy="34925"/>
          </a:xfrm>
          <a:custGeom>
            <a:avLst/>
            <a:gdLst/>
            <a:ahLst/>
            <a:cxnLst/>
            <a:rect l="l" t="t" r="r" b="b"/>
            <a:pathLst>
              <a:path w="93979" h="34925">
                <a:moveTo>
                  <a:pt x="93862" y="0"/>
                </a:moveTo>
                <a:lnTo>
                  <a:pt x="0" y="0"/>
                </a:lnTo>
                <a:lnTo>
                  <a:pt x="0" y="34498"/>
                </a:lnTo>
                <a:lnTo>
                  <a:pt x="93862" y="34498"/>
                </a:lnTo>
                <a:lnTo>
                  <a:pt x="93862" y="0"/>
                </a:lnTo>
                <a:close/>
              </a:path>
            </a:pathLst>
          </a:custGeom>
          <a:solidFill>
            <a:srgbClr val="00B8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563669" y="155922"/>
            <a:ext cx="196215" cy="161290"/>
          </a:xfrm>
          <a:custGeom>
            <a:avLst/>
            <a:gdLst/>
            <a:ahLst/>
            <a:cxnLst/>
            <a:rect l="l" t="t" r="r" b="b"/>
            <a:pathLst>
              <a:path w="196215" h="161290">
                <a:moveTo>
                  <a:pt x="195898" y="0"/>
                </a:moveTo>
                <a:lnTo>
                  <a:pt x="146920" y="0"/>
                </a:lnTo>
                <a:lnTo>
                  <a:pt x="97956" y="65161"/>
                </a:lnTo>
                <a:lnTo>
                  <a:pt x="53054" y="0"/>
                </a:lnTo>
                <a:lnTo>
                  <a:pt x="0" y="0"/>
                </a:lnTo>
                <a:lnTo>
                  <a:pt x="73467" y="95825"/>
                </a:lnTo>
                <a:lnTo>
                  <a:pt x="73467" y="160988"/>
                </a:lnTo>
                <a:lnTo>
                  <a:pt x="122431" y="160988"/>
                </a:lnTo>
                <a:lnTo>
                  <a:pt x="122431" y="95825"/>
                </a:lnTo>
                <a:lnTo>
                  <a:pt x="195898" y="0"/>
                </a:lnTo>
                <a:close/>
              </a:path>
            </a:pathLst>
          </a:custGeom>
          <a:solidFill>
            <a:srgbClr val="2B3A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734987"/>
            <a:ext cx="675640" cy="266065"/>
          </a:xfrm>
          <a:custGeom>
            <a:avLst/>
            <a:gdLst/>
            <a:ahLst/>
            <a:cxnLst/>
            <a:rect l="l" t="t" r="r" b="b"/>
            <a:pathLst>
              <a:path w="675640" h="266065">
                <a:moveTo>
                  <a:pt x="675271" y="0"/>
                </a:moveTo>
                <a:lnTo>
                  <a:pt x="0" y="0"/>
                </a:lnTo>
                <a:lnTo>
                  <a:pt x="0" y="265899"/>
                </a:lnTo>
                <a:lnTo>
                  <a:pt x="675271" y="265899"/>
                </a:lnTo>
                <a:lnTo>
                  <a:pt x="675271" y="0"/>
                </a:lnTo>
                <a:close/>
              </a:path>
            </a:pathLst>
          </a:custGeom>
          <a:solidFill>
            <a:srgbClr val="00B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404040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302766"/>
            <a:ext cx="4375404" cy="37383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302766"/>
            <a:ext cx="4375404" cy="37383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404040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404040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404040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058400" cy="484505"/>
          </a:xfrm>
          <a:custGeom>
            <a:avLst/>
            <a:gdLst/>
            <a:ahLst/>
            <a:cxnLst/>
            <a:rect l="l" t="t" r="r" b="b"/>
            <a:pathLst>
              <a:path w="10058400" h="484505">
                <a:moveTo>
                  <a:pt x="10058400" y="0"/>
                </a:moveTo>
                <a:lnTo>
                  <a:pt x="0" y="0"/>
                </a:lnTo>
                <a:lnTo>
                  <a:pt x="0" y="484276"/>
                </a:lnTo>
                <a:lnTo>
                  <a:pt x="10058400" y="484276"/>
                </a:lnTo>
                <a:lnTo>
                  <a:pt x="100584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384095" y="155930"/>
            <a:ext cx="1159510" cy="161925"/>
          </a:xfrm>
          <a:custGeom>
            <a:avLst/>
            <a:gdLst/>
            <a:ahLst/>
            <a:cxnLst/>
            <a:rect l="l" t="t" r="r" b="b"/>
            <a:pathLst>
              <a:path w="1159509" h="161925">
                <a:moveTo>
                  <a:pt x="171411" y="0"/>
                </a:moveTo>
                <a:lnTo>
                  <a:pt x="102031" y="0"/>
                </a:lnTo>
                <a:lnTo>
                  <a:pt x="90487" y="660"/>
                </a:lnTo>
                <a:lnTo>
                  <a:pt x="52679" y="10604"/>
                </a:lnTo>
                <a:lnTo>
                  <a:pt x="18376" y="34975"/>
                </a:lnTo>
                <a:lnTo>
                  <a:pt x="711" y="71932"/>
                </a:lnTo>
                <a:lnTo>
                  <a:pt x="0" y="80492"/>
                </a:lnTo>
                <a:lnTo>
                  <a:pt x="711" y="89052"/>
                </a:lnTo>
                <a:lnTo>
                  <a:pt x="20408" y="126009"/>
                </a:lnTo>
                <a:lnTo>
                  <a:pt x="56184" y="150380"/>
                </a:lnTo>
                <a:lnTo>
                  <a:pt x="94576" y="160324"/>
                </a:lnTo>
                <a:lnTo>
                  <a:pt x="106108" y="160985"/>
                </a:lnTo>
                <a:lnTo>
                  <a:pt x="171411" y="160985"/>
                </a:lnTo>
                <a:lnTo>
                  <a:pt x="171411" y="126492"/>
                </a:lnTo>
                <a:lnTo>
                  <a:pt x="106108" y="126492"/>
                </a:lnTo>
                <a:lnTo>
                  <a:pt x="71247" y="116522"/>
                </a:lnTo>
                <a:lnTo>
                  <a:pt x="51460" y="92760"/>
                </a:lnTo>
                <a:lnTo>
                  <a:pt x="49110" y="64389"/>
                </a:lnTo>
                <a:lnTo>
                  <a:pt x="66548" y="40627"/>
                </a:lnTo>
                <a:lnTo>
                  <a:pt x="106108" y="30657"/>
                </a:lnTo>
                <a:lnTo>
                  <a:pt x="124345" y="31254"/>
                </a:lnTo>
                <a:lnTo>
                  <a:pt x="153174" y="33896"/>
                </a:lnTo>
                <a:lnTo>
                  <a:pt x="171411" y="34505"/>
                </a:lnTo>
                <a:lnTo>
                  <a:pt x="171411" y="0"/>
                </a:lnTo>
                <a:close/>
              </a:path>
              <a:path w="1159509" h="161925">
                <a:moveTo>
                  <a:pt x="563689" y="124574"/>
                </a:moveTo>
                <a:lnTo>
                  <a:pt x="562229" y="96304"/>
                </a:lnTo>
                <a:lnTo>
                  <a:pt x="561759" y="95821"/>
                </a:lnTo>
                <a:lnTo>
                  <a:pt x="542785" y="76657"/>
                </a:lnTo>
                <a:lnTo>
                  <a:pt x="546862" y="72821"/>
                </a:lnTo>
                <a:lnTo>
                  <a:pt x="554647" y="61328"/>
                </a:lnTo>
                <a:lnTo>
                  <a:pt x="563321" y="48514"/>
                </a:lnTo>
                <a:lnTo>
                  <a:pt x="560819" y="34505"/>
                </a:lnTo>
                <a:lnTo>
                  <a:pt x="559104" y="24917"/>
                </a:lnTo>
                <a:lnTo>
                  <a:pt x="536524" y="7061"/>
                </a:lnTo>
                <a:lnTo>
                  <a:pt x="522376" y="4483"/>
                </a:lnTo>
                <a:lnTo>
                  <a:pt x="522376" y="47917"/>
                </a:lnTo>
                <a:lnTo>
                  <a:pt x="521360" y="49453"/>
                </a:lnTo>
                <a:lnTo>
                  <a:pt x="521360" y="111150"/>
                </a:lnTo>
                <a:lnTo>
                  <a:pt x="514464" y="121691"/>
                </a:lnTo>
                <a:lnTo>
                  <a:pt x="493801" y="126492"/>
                </a:lnTo>
                <a:lnTo>
                  <a:pt x="432600" y="126492"/>
                </a:lnTo>
                <a:lnTo>
                  <a:pt x="432600" y="95821"/>
                </a:lnTo>
                <a:lnTo>
                  <a:pt x="493801" y="95821"/>
                </a:lnTo>
                <a:lnTo>
                  <a:pt x="514464" y="100609"/>
                </a:lnTo>
                <a:lnTo>
                  <a:pt x="521360" y="111150"/>
                </a:lnTo>
                <a:lnTo>
                  <a:pt x="521360" y="49453"/>
                </a:lnTo>
                <a:lnTo>
                  <a:pt x="516255" y="57137"/>
                </a:lnTo>
                <a:lnTo>
                  <a:pt x="497878" y="61328"/>
                </a:lnTo>
                <a:lnTo>
                  <a:pt x="432600" y="61328"/>
                </a:lnTo>
                <a:lnTo>
                  <a:pt x="432600" y="34505"/>
                </a:lnTo>
                <a:lnTo>
                  <a:pt x="497878" y="34505"/>
                </a:lnTo>
                <a:lnTo>
                  <a:pt x="516255" y="38696"/>
                </a:lnTo>
                <a:lnTo>
                  <a:pt x="522376" y="47917"/>
                </a:lnTo>
                <a:lnTo>
                  <a:pt x="522376" y="4483"/>
                </a:lnTo>
                <a:lnTo>
                  <a:pt x="497878" y="0"/>
                </a:lnTo>
                <a:lnTo>
                  <a:pt x="383616" y="0"/>
                </a:lnTo>
                <a:lnTo>
                  <a:pt x="383616" y="160985"/>
                </a:lnTo>
                <a:lnTo>
                  <a:pt x="501980" y="160985"/>
                </a:lnTo>
                <a:lnTo>
                  <a:pt x="544499" y="149961"/>
                </a:lnTo>
                <a:lnTo>
                  <a:pt x="562241" y="126492"/>
                </a:lnTo>
                <a:lnTo>
                  <a:pt x="563689" y="124574"/>
                </a:lnTo>
                <a:close/>
              </a:path>
              <a:path w="1159509" h="161925">
                <a:moveTo>
                  <a:pt x="648881" y="99656"/>
                </a:moveTo>
                <a:lnTo>
                  <a:pt x="599922" y="99656"/>
                </a:lnTo>
                <a:lnTo>
                  <a:pt x="571347" y="160985"/>
                </a:lnTo>
                <a:lnTo>
                  <a:pt x="624408" y="160985"/>
                </a:lnTo>
                <a:lnTo>
                  <a:pt x="648881" y="99656"/>
                </a:lnTo>
                <a:close/>
              </a:path>
              <a:path w="1159509" h="161925">
                <a:moveTo>
                  <a:pt x="783551" y="160985"/>
                </a:moveTo>
                <a:lnTo>
                  <a:pt x="706031" y="0"/>
                </a:lnTo>
                <a:lnTo>
                  <a:pt x="648881" y="0"/>
                </a:lnTo>
                <a:lnTo>
                  <a:pt x="620318" y="61328"/>
                </a:lnTo>
                <a:lnTo>
                  <a:pt x="677456" y="61328"/>
                </a:lnTo>
                <a:lnTo>
                  <a:pt x="677456" y="99656"/>
                </a:lnTo>
                <a:lnTo>
                  <a:pt x="706031" y="99656"/>
                </a:lnTo>
                <a:lnTo>
                  <a:pt x="730504" y="160985"/>
                </a:lnTo>
                <a:lnTo>
                  <a:pt x="783551" y="160985"/>
                </a:lnTo>
                <a:close/>
              </a:path>
              <a:path w="1159509" h="161925">
                <a:moveTo>
                  <a:pt x="963117" y="0"/>
                </a:moveTo>
                <a:lnTo>
                  <a:pt x="877417" y="0"/>
                </a:lnTo>
                <a:lnTo>
                  <a:pt x="865886" y="660"/>
                </a:lnTo>
                <a:lnTo>
                  <a:pt x="828128" y="10604"/>
                </a:lnTo>
                <a:lnTo>
                  <a:pt x="808050" y="22999"/>
                </a:lnTo>
                <a:lnTo>
                  <a:pt x="800201" y="28803"/>
                </a:lnTo>
                <a:lnTo>
                  <a:pt x="779983" y="65163"/>
                </a:lnTo>
                <a:lnTo>
                  <a:pt x="779538" y="72466"/>
                </a:lnTo>
                <a:lnTo>
                  <a:pt x="779602" y="89052"/>
                </a:lnTo>
                <a:lnTo>
                  <a:pt x="780503" y="97256"/>
                </a:lnTo>
                <a:lnTo>
                  <a:pt x="782916" y="104749"/>
                </a:lnTo>
                <a:lnTo>
                  <a:pt x="787628" y="111163"/>
                </a:lnTo>
                <a:lnTo>
                  <a:pt x="791400" y="119126"/>
                </a:lnTo>
                <a:lnTo>
                  <a:pt x="822833" y="147091"/>
                </a:lnTo>
                <a:lnTo>
                  <a:pt x="859561" y="158584"/>
                </a:lnTo>
                <a:lnTo>
                  <a:pt x="881494" y="160985"/>
                </a:lnTo>
                <a:lnTo>
                  <a:pt x="963117" y="160985"/>
                </a:lnTo>
                <a:lnTo>
                  <a:pt x="963117" y="61328"/>
                </a:lnTo>
                <a:lnTo>
                  <a:pt x="885571" y="61328"/>
                </a:lnTo>
                <a:lnTo>
                  <a:pt x="885571" y="95821"/>
                </a:lnTo>
                <a:lnTo>
                  <a:pt x="914158" y="95821"/>
                </a:lnTo>
                <a:lnTo>
                  <a:pt x="914158" y="126492"/>
                </a:lnTo>
                <a:lnTo>
                  <a:pt x="881494" y="126492"/>
                </a:lnTo>
                <a:lnTo>
                  <a:pt x="843495" y="116916"/>
                </a:lnTo>
                <a:lnTo>
                  <a:pt x="826262" y="94107"/>
                </a:lnTo>
                <a:lnTo>
                  <a:pt x="828027" y="66878"/>
                </a:lnTo>
                <a:lnTo>
                  <a:pt x="847026" y="44069"/>
                </a:lnTo>
                <a:lnTo>
                  <a:pt x="881494" y="34505"/>
                </a:lnTo>
                <a:lnTo>
                  <a:pt x="963117" y="34505"/>
                </a:lnTo>
                <a:lnTo>
                  <a:pt x="963117" y="0"/>
                </a:lnTo>
                <a:close/>
              </a:path>
              <a:path w="1159509" h="161925">
                <a:moveTo>
                  <a:pt x="1159002" y="393"/>
                </a:moveTo>
                <a:lnTo>
                  <a:pt x="987602" y="393"/>
                </a:lnTo>
                <a:lnTo>
                  <a:pt x="987602" y="34836"/>
                </a:lnTo>
                <a:lnTo>
                  <a:pt x="987602" y="61899"/>
                </a:lnTo>
                <a:lnTo>
                  <a:pt x="987602" y="96354"/>
                </a:lnTo>
                <a:lnTo>
                  <a:pt x="987602" y="130797"/>
                </a:lnTo>
                <a:lnTo>
                  <a:pt x="987602" y="161556"/>
                </a:lnTo>
                <a:lnTo>
                  <a:pt x="1159002" y="161556"/>
                </a:lnTo>
                <a:lnTo>
                  <a:pt x="1159002" y="130797"/>
                </a:lnTo>
                <a:lnTo>
                  <a:pt x="1036586" y="130797"/>
                </a:lnTo>
                <a:lnTo>
                  <a:pt x="1036586" y="96354"/>
                </a:lnTo>
                <a:lnTo>
                  <a:pt x="1138605" y="96354"/>
                </a:lnTo>
                <a:lnTo>
                  <a:pt x="1138605" y="61899"/>
                </a:lnTo>
                <a:lnTo>
                  <a:pt x="1036586" y="61899"/>
                </a:lnTo>
                <a:lnTo>
                  <a:pt x="1036586" y="34836"/>
                </a:lnTo>
                <a:lnTo>
                  <a:pt x="1159002" y="34836"/>
                </a:lnTo>
                <a:lnTo>
                  <a:pt x="1159002" y="393"/>
                </a:lnTo>
                <a:close/>
              </a:path>
            </a:pathLst>
          </a:custGeom>
          <a:solidFill>
            <a:srgbClr val="2B3A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061562" y="182753"/>
            <a:ext cx="93980" cy="34925"/>
          </a:xfrm>
          <a:custGeom>
            <a:avLst/>
            <a:gdLst/>
            <a:ahLst/>
            <a:cxnLst/>
            <a:rect l="l" t="t" r="r" b="b"/>
            <a:pathLst>
              <a:path w="93979" h="34925">
                <a:moveTo>
                  <a:pt x="93862" y="0"/>
                </a:moveTo>
                <a:lnTo>
                  <a:pt x="0" y="0"/>
                </a:lnTo>
                <a:lnTo>
                  <a:pt x="0" y="34498"/>
                </a:lnTo>
                <a:lnTo>
                  <a:pt x="93862" y="34498"/>
                </a:lnTo>
                <a:lnTo>
                  <a:pt x="93862" y="0"/>
                </a:lnTo>
                <a:close/>
              </a:path>
            </a:pathLst>
          </a:custGeom>
          <a:solidFill>
            <a:srgbClr val="00B8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563669" y="155922"/>
            <a:ext cx="196215" cy="161290"/>
          </a:xfrm>
          <a:custGeom>
            <a:avLst/>
            <a:gdLst/>
            <a:ahLst/>
            <a:cxnLst/>
            <a:rect l="l" t="t" r="r" b="b"/>
            <a:pathLst>
              <a:path w="196215" h="161290">
                <a:moveTo>
                  <a:pt x="195898" y="0"/>
                </a:moveTo>
                <a:lnTo>
                  <a:pt x="146920" y="0"/>
                </a:lnTo>
                <a:lnTo>
                  <a:pt x="97956" y="65161"/>
                </a:lnTo>
                <a:lnTo>
                  <a:pt x="53054" y="0"/>
                </a:lnTo>
                <a:lnTo>
                  <a:pt x="0" y="0"/>
                </a:lnTo>
                <a:lnTo>
                  <a:pt x="73467" y="95825"/>
                </a:lnTo>
                <a:lnTo>
                  <a:pt x="73467" y="160988"/>
                </a:lnTo>
                <a:lnTo>
                  <a:pt x="122431" y="160988"/>
                </a:lnTo>
                <a:lnTo>
                  <a:pt x="122431" y="95825"/>
                </a:lnTo>
                <a:lnTo>
                  <a:pt x="195898" y="0"/>
                </a:lnTo>
                <a:close/>
              </a:path>
            </a:pathLst>
          </a:custGeom>
          <a:solidFill>
            <a:srgbClr val="2B3A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91842" y="1613357"/>
            <a:ext cx="2878454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54150" y="1646885"/>
            <a:ext cx="7150100" cy="2708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45668" y="5346921"/>
            <a:ext cx="3187065" cy="143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404040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5267706"/>
            <a:ext cx="2313432" cy="283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5267706"/>
            <a:ext cx="2313432" cy="283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ybage.com/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bage.com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ybage.com/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058400" cy="5660390"/>
            <a:chOff x="0" y="0"/>
            <a:chExt cx="10058400" cy="566039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0058400" cy="484505"/>
            </a:xfrm>
            <a:custGeom>
              <a:avLst/>
              <a:gdLst/>
              <a:ahLst/>
              <a:cxnLst/>
              <a:rect l="l" t="t" r="r" b="b"/>
              <a:pathLst>
                <a:path w="10058400" h="484505">
                  <a:moveTo>
                    <a:pt x="10058400" y="0"/>
                  </a:moveTo>
                  <a:lnTo>
                    <a:pt x="0" y="0"/>
                  </a:lnTo>
                  <a:lnTo>
                    <a:pt x="0" y="484276"/>
                  </a:lnTo>
                  <a:lnTo>
                    <a:pt x="10058400" y="48427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384095" y="155930"/>
              <a:ext cx="1159510" cy="161925"/>
            </a:xfrm>
            <a:custGeom>
              <a:avLst/>
              <a:gdLst/>
              <a:ahLst/>
              <a:cxnLst/>
              <a:rect l="l" t="t" r="r" b="b"/>
              <a:pathLst>
                <a:path w="1159509" h="161925">
                  <a:moveTo>
                    <a:pt x="171411" y="0"/>
                  </a:moveTo>
                  <a:lnTo>
                    <a:pt x="102031" y="0"/>
                  </a:lnTo>
                  <a:lnTo>
                    <a:pt x="90487" y="660"/>
                  </a:lnTo>
                  <a:lnTo>
                    <a:pt x="52679" y="10604"/>
                  </a:lnTo>
                  <a:lnTo>
                    <a:pt x="18376" y="34975"/>
                  </a:lnTo>
                  <a:lnTo>
                    <a:pt x="711" y="71932"/>
                  </a:lnTo>
                  <a:lnTo>
                    <a:pt x="0" y="80492"/>
                  </a:lnTo>
                  <a:lnTo>
                    <a:pt x="711" y="89052"/>
                  </a:lnTo>
                  <a:lnTo>
                    <a:pt x="20408" y="126009"/>
                  </a:lnTo>
                  <a:lnTo>
                    <a:pt x="56184" y="150380"/>
                  </a:lnTo>
                  <a:lnTo>
                    <a:pt x="94576" y="160324"/>
                  </a:lnTo>
                  <a:lnTo>
                    <a:pt x="106108" y="160985"/>
                  </a:lnTo>
                  <a:lnTo>
                    <a:pt x="171411" y="160985"/>
                  </a:lnTo>
                  <a:lnTo>
                    <a:pt x="171411" y="126492"/>
                  </a:lnTo>
                  <a:lnTo>
                    <a:pt x="106108" y="126492"/>
                  </a:lnTo>
                  <a:lnTo>
                    <a:pt x="71247" y="116522"/>
                  </a:lnTo>
                  <a:lnTo>
                    <a:pt x="51460" y="92760"/>
                  </a:lnTo>
                  <a:lnTo>
                    <a:pt x="49110" y="64389"/>
                  </a:lnTo>
                  <a:lnTo>
                    <a:pt x="66548" y="40627"/>
                  </a:lnTo>
                  <a:lnTo>
                    <a:pt x="106108" y="30657"/>
                  </a:lnTo>
                  <a:lnTo>
                    <a:pt x="124345" y="31254"/>
                  </a:lnTo>
                  <a:lnTo>
                    <a:pt x="153174" y="33896"/>
                  </a:lnTo>
                  <a:lnTo>
                    <a:pt x="171411" y="34505"/>
                  </a:lnTo>
                  <a:lnTo>
                    <a:pt x="171411" y="0"/>
                  </a:lnTo>
                  <a:close/>
                </a:path>
                <a:path w="1159509" h="161925">
                  <a:moveTo>
                    <a:pt x="563689" y="124574"/>
                  </a:moveTo>
                  <a:lnTo>
                    <a:pt x="562229" y="96304"/>
                  </a:lnTo>
                  <a:lnTo>
                    <a:pt x="561759" y="95821"/>
                  </a:lnTo>
                  <a:lnTo>
                    <a:pt x="542785" y="76657"/>
                  </a:lnTo>
                  <a:lnTo>
                    <a:pt x="546862" y="72821"/>
                  </a:lnTo>
                  <a:lnTo>
                    <a:pt x="554647" y="61328"/>
                  </a:lnTo>
                  <a:lnTo>
                    <a:pt x="563321" y="48514"/>
                  </a:lnTo>
                  <a:lnTo>
                    <a:pt x="560819" y="34505"/>
                  </a:lnTo>
                  <a:lnTo>
                    <a:pt x="559104" y="24917"/>
                  </a:lnTo>
                  <a:lnTo>
                    <a:pt x="536524" y="7061"/>
                  </a:lnTo>
                  <a:lnTo>
                    <a:pt x="522376" y="4483"/>
                  </a:lnTo>
                  <a:lnTo>
                    <a:pt x="522376" y="47917"/>
                  </a:lnTo>
                  <a:lnTo>
                    <a:pt x="521360" y="49453"/>
                  </a:lnTo>
                  <a:lnTo>
                    <a:pt x="521360" y="111150"/>
                  </a:lnTo>
                  <a:lnTo>
                    <a:pt x="514464" y="121691"/>
                  </a:lnTo>
                  <a:lnTo>
                    <a:pt x="493801" y="126492"/>
                  </a:lnTo>
                  <a:lnTo>
                    <a:pt x="432600" y="126492"/>
                  </a:lnTo>
                  <a:lnTo>
                    <a:pt x="432600" y="95821"/>
                  </a:lnTo>
                  <a:lnTo>
                    <a:pt x="493801" y="95821"/>
                  </a:lnTo>
                  <a:lnTo>
                    <a:pt x="514464" y="100609"/>
                  </a:lnTo>
                  <a:lnTo>
                    <a:pt x="521360" y="111150"/>
                  </a:lnTo>
                  <a:lnTo>
                    <a:pt x="521360" y="49453"/>
                  </a:lnTo>
                  <a:lnTo>
                    <a:pt x="516255" y="57137"/>
                  </a:lnTo>
                  <a:lnTo>
                    <a:pt x="497878" y="61328"/>
                  </a:lnTo>
                  <a:lnTo>
                    <a:pt x="432600" y="61328"/>
                  </a:lnTo>
                  <a:lnTo>
                    <a:pt x="432600" y="34505"/>
                  </a:lnTo>
                  <a:lnTo>
                    <a:pt x="497878" y="34505"/>
                  </a:lnTo>
                  <a:lnTo>
                    <a:pt x="516255" y="38696"/>
                  </a:lnTo>
                  <a:lnTo>
                    <a:pt x="522376" y="47917"/>
                  </a:lnTo>
                  <a:lnTo>
                    <a:pt x="522376" y="4483"/>
                  </a:lnTo>
                  <a:lnTo>
                    <a:pt x="497878" y="0"/>
                  </a:lnTo>
                  <a:lnTo>
                    <a:pt x="383616" y="0"/>
                  </a:lnTo>
                  <a:lnTo>
                    <a:pt x="383616" y="160985"/>
                  </a:lnTo>
                  <a:lnTo>
                    <a:pt x="501980" y="160985"/>
                  </a:lnTo>
                  <a:lnTo>
                    <a:pt x="544499" y="149961"/>
                  </a:lnTo>
                  <a:lnTo>
                    <a:pt x="562241" y="126492"/>
                  </a:lnTo>
                  <a:lnTo>
                    <a:pt x="563689" y="124574"/>
                  </a:lnTo>
                  <a:close/>
                </a:path>
                <a:path w="1159509" h="161925">
                  <a:moveTo>
                    <a:pt x="648881" y="99656"/>
                  </a:moveTo>
                  <a:lnTo>
                    <a:pt x="599922" y="99656"/>
                  </a:lnTo>
                  <a:lnTo>
                    <a:pt x="571347" y="160985"/>
                  </a:lnTo>
                  <a:lnTo>
                    <a:pt x="624408" y="160985"/>
                  </a:lnTo>
                  <a:lnTo>
                    <a:pt x="648881" y="99656"/>
                  </a:lnTo>
                  <a:close/>
                </a:path>
                <a:path w="1159509" h="161925">
                  <a:moveTo>
                    <a:pt x="783551" y="160985"/>
                  </a:moveTo>
                  <a:lnTo>
                    <a:pt x="706031" y="0"/>
                  </a:lnTo>
                  <a:lnTo>
                    <a:pt x="648881" y="0"/>
                  </a:lnTo>
                  <a:lnTo>
                    <a:pt x="620318" y="61328"/>
                  </a:lnTo>
                  <a:lnTo>
                    <a:pt x="677456" y="61328"/>
                  </a:lnTo>
                  <a:lnTo>
                    <a:pt x="677456" y="99656"/>
                  </a:lnTo>
                  <a:lnTo>
                    <a:pt x="706031" y="99656"/>
                  </a:lnTo>
                  <a:lnTo>
                    <a:pt x="730504" y="160985"/>
                  </a:lnTo>
                  <a:lnTo>
                    <a:pt x="783551" y="160985"/>
                  </a:lnTo>
                  <a:close/>
                </a:path>
                <a:path w="1159509" h="161925">
                  <a:moveTo>
                    <a:pt x="963117" y="0"/>
                  </a:moveTo>
                  <a:lnTo>
                    <a:pt x="877417" y="0"/>
                  </a:lnTo>
                  <a:lnTo>
                    <a:pt x="865886" y="660"/>
                  </a:lnTo>
                  <a:lnTo>
                    <a:pt x="828128" y="10604"/>
                  </a:lnTo>
                  <a:lnTo>
                    <a:pt x="808050" y="22999"/>
                  </a:lnTo>
                  <a:lnTo>
                    <a:pt x="800201" y="28803"/>
                  </a:lnTo>
                  <a:lnTo>
                    <a:pt x="779983" y="65163"/>
                  </a:lnTo>
                  <a:lnTo>
                    <a:pt x="779538" y="72466"/>
                  </a:lnTo>
                  <a:lnTo>
                    <a:pt x="779602" y="89052"/>
                  </a:lnTo>
                  <a:lnTo>
                    <a:pt x="780503" y="97256"/>
                  </a:lnTo>
                  <a:lnTo>
                    <a:pt x="782916" y="104749"/>
                  </a:lnTo>
                  <a:lnTo>
                    <a:pt x="787628" y="111163"/>
                  </a:lnTo>
                  <a:lnTo>
                    <a:pt x="791400" y="119126"/>
                  </a:lnTo>
                  <a:lnTo>
                    <a:pt x="822833" y="147091"/>
                  </a:lnTo>
                  <a:lnTo>
                    <a:pt x="859561" y="158584"/>
                  </a:lnTo>
                  <a:lnTo>
                    <a:pt x="881494" y="160985"/>
                  </a:lnTo>
                  <a:lnTo>
                    <a:pt x="963117" y="160985"/>
                  </a:lnTo>
                  <a:lnTo>
                    <a:pt x="963117" y="61328"/>
                  </a:lnTo>
                  <a:lnTo>
                    <a:pt x="885571" y="61328"/>
                  </a:lnTo>
                  <a:lnTo>
                    <a:pt x="885571" y="95821"/>
                  </a:lnTo>
                  <a:lnTo>
                    <a:pt x="914158" y="95821"/>
                  </a:lnTo>
                  <a:lnTo>
                    <a:pt x="914158" y="126492"/>
                  </a:lnTo>
                  <a:lnTo>
                    <a:pt x="881494" y="126492"/>
                  </a:lnTo>
                  <a:lnTo>
                    <a:pt x="843495" y="116916"/>
                  </a:lnTo>
                  <a:lnTo>
                    <a:pt x="826262" y="94107"/>
                  </a:lnTo>
                  <a:lnTo>
                    <a:pt x="828027" y="66878"/>
                  </a:lnTo>
                  <a:lnTo>
                    <a:pt x="847026" y="44069"/>
                  </a:lnTo>
                  <a:lnTo>
                    <a:pt x="881494" y="34505"/>
                  </a:lnTo>
                  <a:lnTo>
                    <a:pt x="963117" y="34505"/>
                  </a:lnTo>
                  <a:lnTo>
                    <a:pt x="963117" y="0"/>
                  </a:lnTo>
                  <a:close/>
                </a:path>
                <a:path w="1159509" h="161925">
                  <a:moveTo>
                    <a:pt x="1159002" y="393"/>
                  </a:moveTo>
                  <a:lnTo>
                    <a:pt x="987602" y="393"/>
                  </a:lnTo>
                  <a:lnTo>
                    <a:pt x="987602" y="34836"/>
                  </a:lnTo>
                  <a:lnTo>
                    <a:pt x="987602" y="61899"/>
                  </a:lnTo>
                  <a:lnTo>
                    <a:pt x="987602" y="96354"/>
                  </a:lnTo>
                  <a:lnTo>
                    <a:pt x="987602" y="130797"/>
                  </a:lnTo>
                  <a:lnTo>
                    <a:pt x="987602" y="161556"/>
                  </a:lnTo>
                  <a:lnTo>
                    <a:pt x="1159002" y="161556"/>
                  </a:lnTo>
                  <a:lnTo>
                    <a:pt x="1159002" y="130797"/>
                  </a:lnTo>
                  <a:lnTo>
                    <a:pt x="1036586" y="130797"/>
                  </a:lnTo>
                  <a:lnTo>
                    <a:pt x="1036586" y="96354"/>
                  </a:lnTo>
                  <a:lnTo>
                    <a:pt x="1138605" y="96354"/>
                  </a:lnTo>
                  <a:lnTo>
                    <a:pt x="1138605" y="61899"/>
                  </a:lnTo>
                  <a:lnTo>
                    <a:pt x="1036586" y="61899"/>
                  </a:lnTo>
                  <a:lnTo>
                    <a:pt x="1036586" y="34836"/>
                  </a:lnTo>
                  <a:lnTo>
                    <a:pt x="1159002" y="34836"/>
                  </a:lnTo>
                  <a:lnTo>
                    <a:pt x="1159002" y="393"/>
                  </a:lnTo>
                  <a:close/>
                </a:path>
              </a:pathLst>
            </a:custGeom>
            <a:solidFill>
              <a:srgbClr val="2B3A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061562" y="182753"/>
              <a:ext cx="93980" cy="34925"/>
            </a:xfrm>
            <a:custGeom>
              <a:avLst/>
              <a:gdLst/>
              <a:ahLst/>
              <a:cxnLst/>
              <a:rect l="l" t="t" r="r" b="b"/>
              <a:pathLst>
                <a:path w="93979" h="34925">
                  <a:moveTo>
                    <a:pt x="93862" y="0"/>
                  </a:moveTo>
                  <a:lnTo>
                    <a:pt x="0" y="0"/>
                  </a:lnTo>
                  <a:lnTo>
                    <a:pt x="0" y="34498"/>
                  </a:lnTo>
                  <a:lnTo>
                    <a:pt x="93862" y="34498"/>
                  </a:lnTo>
                  <a:lnTo>
                    <a:pt x="93862" y="0"/>
                  </a:lnTo>
                  <a:close/>
                </a:path>
              </a:pathLst>
            </a:custGeom>
            <a:solidFill>
              <a:srgbClr val="00B8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63669" y="155922"/>
              <a:ext cx="196215" cy="161290"/>
            </a:xfrm>
            <a:custGeom>
              <a:avLst/>
              <a:gdLst/>
              <a:ahLst/>
              <a:cxnLst/>
              <a:rect l="l" t="t" r="r" b="b"/>
              <a:pathLst>
                <a:path w="196215" h="161290">
                  <a:moveTo>
                    <a:pt x="195898" y="0"/>
                  </a:moveTo>
                  <a:lnTo>
                    <a:pt x="146920" y="0"/>
                  </a:lnTo>
                  <a:lnTo>
                    <a:pt x="97956" y="65161"/>
                  </a:lnTo>
                  <a:lnTo>
                    <a:pt x="53054" y="0"/>
                  </a:lnTo>
                  <a:lnTo>
                    <a:pt x="0" y="0"/>
                  </a:lnTo>
                  <a:lnTo>
                    <a:pt x="73467" y="95825"/>
                  </a:lnTo>
                  <a:lnTo>
                    <a:pt x="73467" y="160988"/>
                  </a:lnTo>
                  <a:lnTo>
                    <a:pt x="122431" y="160988"/>
                  </a:lnTo>
                  <a:lnTo>
                    <a:pt x="122431" y="95825"/>
                  </a:lnTo>
                  <a:lnTo>
                    <a:pt x="195898" y="0"/>
                  </a:lnTo>
                  <a:close/>
                </a:path>
              </a:pathLst>
            </a:custGeom>
            <a:solidFill>
              <a:srgbClr val="2B3A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058399" cy="5660133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0" y="0"/>
            <a:ext cx="10058400" cy="5660390"/>
          </a:xfrm>
          <a:custGeom>
            <a:avLst/>
            <a:gdLst/>
            <a:ahLst/>
            <a:cxnLst/>
            <a:rect l="l" t="t" r="r" b="b"/>
            <a:pathLst>
              <a:path w="10058400" h="5660390">
                <a:moveTo>
                  <a:pt x="10058400" y="0"/>
                </a:moveTo>
                <a:lnTo>
                  <a:pt x="0" y="0"/>
                </a:lnTo>
                <a:lnTo>
                  <a:pt x="0" y="5660135"/>
                </a:lnTo>
                <a:lnTo>
                  <a:pt x="10058400" y="5660135"/>
                </a:lnTo>
                <a:lnTo>
                  <a:pt x="10058400" y="0"/>
                </a:lnTo>
                <a:close/>
              </a:path>
            </a:pathLst>
          </a:custGeom>
          <a:solidFill>
            <a:srgbClr val="FFFFFF">
              <a:alpha val="7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79080" y="316750"/>
            <a:ext cx="1667637" cy="418833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0" y="1489506"/>
            <a:ext cx="5773420" cy="1256665"/>
            <a:chOff x="0" y="1489506"/>
            <a:chExt cx="5773420" cy="1256665"/>
          </a:xfrm>
        </p:grpSpPr>
        <p:sp>
          <p:nvSpPr>
            <p:cNvPr id="11" name="object 11"/>
            <p:cNvSpPr/>
            <p:nvPr/>
          </p:nvSpPr>
          <p:spPr>
            <a:xfrm>
              <a:off x="0" y="1489506"/>
              <a:ext cx="5532120" cy="1256665"/>
            </a:xfrm>
            <a:custGeom>
              <a:avLst/>
              <a:gdLst/>
              <a:ahLst/>
              <a:cxnLst/>
              <a:rect l="l" t="t" r="r" b="b"/>
              <a:pathLst>
                <a:path w="5532120" h="1256664">
                  <a:moveTo>
                    <a:pt x="5532120" y="0"/>
                  </a:moveTo>
                  <a:lnTo>
                    <a:pt x="0" y="0"/>
                  </a:lnTo>
                  <a:lnTo>
                    <a:pt x="0" y="1256487"/>
                  </a:lnTo>
                  <a:lnTo>
                    <a:pt x="5532120" y="1256487"/>
                  </a:lnTo>
                  <a:lnTo>
                    <a:pt x="5532120" y="0"/>
                  </a:lnTo>
                  <a:close/>
                </a:path>
              </a:pathLst>
            </a:custGeom>
            <a:solidFill>
              <a:srgbClr val="2B3A4A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91201" y="1656968"/>
              <a:ext cx="481964" cy="188467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8534400" y="5191912"/>
            <a:ext cx="915035" cy="156210"/>
            <a:chOff x="8534400" y="5191912"/>
            <a:chExt cx="915035" cy="156210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12863" y="5196981"/>
              <a:ext cx="191759" cy="13215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8933942" y="5208077"/>
              <a:ext cx="152400" cy="110489"/>
            </a:xfrm>
            <a:custGeom>
              <a:avLst/>
              <a:gdLst/>
              <a:ahLst/>
              <a:cxnLst/>
              <a:rect l="l" t="t" r="r" b="b"/>
              <a:pathLst>
                <a:path w="152400" h="110489">
                  <a:moveTo>
                    <a:pt x="152095" y="0"/>
                  </a:moveTo>
                  <a:lnTo>
                    <a:pt x="0" y="0"/>
                  </a:lnTo>
                  <a:lnTo>
                    <a:pt x="0" y="110021"/>
                  </a:lnTo>
                  <a:lnTo>
                    <a:pt x="152095" y="110021"/>
                  </a:lnTo>
                  <a:lnTo>
                    <a:pt x="1520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33815" y="5191924"/>
              <a:ext cx="152400" cy="136525"/>
            </a:xfrm>
            <a:custGeom>
              <a:avLst/>
              <a:gdLst/>
              <a:ahLst/>
              <a:cxnLst/>
              <a:rect l="l" t="t" r="r" b="b"/>
              <a:pathLst>
                <a:path w="152400" h="136525">
                  <a:moveTo>
                    <a:pt x="146684" y="0"/>
                  </a:moveTo>
                  <a:lnTo>
                    <a:pt x="8381" y="0"/>
                  </a:lnTo>
                  <a:lnTo>
                    <a:pt x="0" y="5143"/>
                  </a:lnTo>
                  <a:lnTo>
                    <a:pt x="0" y="131292"/>
                  </a:lnTo>
                  <a:lnTo>
                    <a:pt x="8381" y="136436"/>
                  </a:lnTo>
                  <a:lnTo>
                    <a:pt x="146684" y="136436"/>
                  </a:lnTo>
                  <a:lnTo>
                    <a:pt x="152273" y="131292"/>
                  </a:lnTo>
                  <a:lnTo>
                    <a:pt x="152273" y="120992"/>
                  </a:lnTo>
                  <a:lnTo>
                    <a:pt x="22478" y="120992"/>
                  </a:lnTo>
                  <a:lnTo>
                    <a:pt x="22478" y="51485"/>
                  </a:lnTo>
                  <a:lnTo>
                    <a:pt x="90226" y="51485"/>
                  </a:lnTo>
                  <a:lnTo>
                    <a:pt x="93090" y="48907"/>
                  </a:lnTo>
                  <a:lnTo>
                    <a:pt x="152273" y="48907"/>
                  </a:lnTo>
                  <a:lnTo>
                    <a:pt x="152273" y="43764"/>
                  </a:lnTo>
                  <a:lnTo>
                    <a:pt x="25400" y="43764"/>
                  </a:lnTo>
                  <a:lnTo>
                    <a:pt x="19684" y="38608"/>
                  </a:lnTo>
                  <a:lnTo>
                    <a:pt x="19684" y="20586"/>
                  </a:lnTo>
                  <a:lnTo>
                    <a:pt x="25400" y="15443"/>
                  </a:lnTo>
                  <a:lnTo>
                    <a:pt x="152273" y="15443"/>
                  </a:lnTo>
                  <a:lnTo>
                    <a:pt x="152273" y="5143"/>
                  </a:lnTo>
                  <a:lnTo>
                    <a:pt x="146684" y="0"/>
                  </a:lnTo>
                  <a:close/>
                </a:path>
                <a:path w="152400" h="136525">
                  <a:moveTo>
                    <a:pt x="59181" y="51485"/>
                  </a:moveTo>
                  <a:lnTo>
                    <a:pt x="47878" y="51485"/>
                  </a:lnTo>
                  <a:lnTo>
                    <a:pt x="47878" y="120992"/>
                  </a:lnTo>
                  <a:lnTo>
                    <a:pt x="59181" y="120992"/>
                  </a:lnTo>
                  <a:lnTo>
                    <a:pt x="59181" y="51485"/>
                  </a:lnTo>
                  <a:close/>
                </a:path>
                <a:path w="152400" h="136525">
                  <a:moveTo>
                    <a:pt x="112775" y="69507"/>
                  </a:moveTo>
                  <a:lnTo>
                    <a:pt x="87375" y="69507"/>
                  </a:lnTo>
                  <a:lnTo>
                    <a:pt x="84581" y="79806"/>
                  </a:lnTo>
                  <a:lnTo>
                    <a:pt x="84581" y="120992"/>
                  </a:lnTo>
                  <a:lnTo>
                    <a:pt x="109981" y="120992"/>
                  </a:lnTo>
                  <a:lnTo>
                    <a:pt x="109981" y="84950"/>
                  </a:lnTo>
                  <a:lnTo>
                    <a:pt x="112775" y="69507"/>
                  </a:lnTo>
                  <a:close/>
                </a:path>
                <a:path w="152400" h="136525">
                  <a:moveTo>
                    <a:pt x="152273" y="48907"/>
                  </a:moveTo>
                  <a:lnTo>
                    <a:pt x="107187" y="48907"/>
                  </a:lnTo>
                  <a:lnTo>
                    <a:pt x="123487" y="53131"/>
                  </a:lnTo>
                  <a:lnTo>
                    <a:pt x="131857" y="63388"/>
                  </a:lnTo>
                  <a:lnTo>
                    <a:pt x="134941" y="76061"/>
                  </a:lnTo>
                  <a:lnTo>
                    <a:pt x="135282" y="84950"/>
                  </a:lnTo>
                  <a:lnTo>
                    <a:pt x="135381" y="120992"/>
                  </a:lnTo>
                  <a:lnTo>
                    <a:pt x="152273" y="120992"/>
                  </a:lnTo>
                  <a:lnTo>
                    <a:pt x="152273" y="48907"/>
                  </a:lnTo>
                  <a:close/>
                </a:path>
                <a:path w="152400" h="136525">
                  <a:moveTo>
                    <a:pt x="90226" y="51485"/>
                  </a:moveTo>
                  <a:lnTo>
                    <a:pt x="84581" y="51485"/>
                  </a:lnTo>
                  <a:lnTo>
                    <a:pt x="84581" y="59207"/>
                  </a:lnTo>
                  <a:lnTo>
                    <a:pt x="87375" y="54051"/>
                  </a:lnTo>
                  <a:lnTo>
                    <a:pt x="90226" y="51485"/>
                  </a:lnTo>
                  <a:close/>
                </a:path>
                <a:path w="152400" h="136525">
                  <a:moveTo>
                    <a:pt x="152273" y="15443"/>
                  </a:moveTo>
                  <a:lnTo>
                    <a:pt x="45084" y="15443"/>
                  </a:lnTo>
                  <a:lnTo>
                    <a:pt x="50673" y="20586"/>
                  </a:lnTo>
                  <a:lnTo>
                    <a:pt x="50673" y="38608"/>
                  </a:lnTo>
                  <a:lnTo>
                    <a:pt x="45084" y="43764"/>
                  </a:lnTo>
                  <a:lnTo>
                    <a:pt x="152273" y="43764"/>
                  </a:lnTo>
                  <a:lnTo>
                    <a:pt x="152273" y="15443"/>
                  </a:lnTo>
                  <a:close/>
                </a:path>
              </a:pathLst>
            </a:custGeom>
            <a:solidFill>
              <a:srgbClr val="057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110599" y="5191912"/>
              <a:ext cx="154305" cy="142875"/>
            </a:xfrm>
            <a:custGeom>
              <a:avLst/>
              <a:gdLst/>
              <a:ahLst/>
              <a:cxnLst/>
              <a:rect l="l" t="t" r="r" b="b"/>
              <a:pathLst>
                <a:path w="154304" h="142875">
                  <a:moveTo>
                    <a:pt x="153936" y="0"/>
                  </a:moveTo>
                  <a:lnTo>
                    <a:pt x="0" y="0"/>
                  </a:lnTo>
                  <a:lnTo>
                    <a:pt x="0" y="142316"/>
                  </a:lnTo>
                  <a:lnTo>
                    <a:pt x="153936" y="142316"/>
                  </a:lnTo>
                  <a:lnTo>
                    <a:pt x="153936" y="0"/>
                  </a:lnTo>
                  <a:close/>
                </a:path>
              </a:pathLst>
            </a:custGeom>
            <a:solidFill>
              <a:srgbClr val="5DA8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129395" y="5208091"/>
              <a:ext cx="320040" cy="125730"/>
            </a:xfrm>
            <a:custGeom>
              <a:avLst/>
              <a:gdLst/>
              <a:ahLst/>
              <a:cxnLst/>
              <a:rect l="l" t="t" r="r" b="b"/>
              <a:pathLst>
                <a:path w="320040" h="125729">
                  <a:moveTo>
                    <a:pt x="102730" y="45999"/>
                  </a:moveTo>
                  <a:lnTo>
                    <a:pt x="17018" y="45999"/>
                  </a:lnTo>
                  <a:lnTo>
                    <a:pt x="11303" y="45999"/>
                  </a:lnTo>
                  <a:lnTo>
                    <a:pt x="5575" y="45999"/>
                  </a:lnTo>
                  <a:lnTo>
                    <a:pt x="5562" y="46291"/>
                  </a:lnTo>
                  <a:lnTo>
                    <a:pt x="6731" y="52870"/>
                  </a:lnTo>
                  <a:lnTo>
                    <a:pt x="11607" y="59931"/>
                  </a:lnTo>
                  <a:lnTo>
                    <a:pt x="22606" y="64287"/>
                  </a:lnTo>
                  <a:lnTo>
                    <a:pt x="19812" y="66903"/>
                  </a:lnTo>
                  <a:lnTo>
                    <a:pt x="14097" y="64287"/>
                  </a:lnTo>
                  <a:lnTo>
                    <a:pt x="17018" y="79971"/>
                  </a:lnTo>
                  <a:lnTo>
                    <a:pt x="33909" y="79971"/>
                  </a:lnTo>
                  <a:lnTo>
                    <a:pt x="31394" y="81978"/>
                  </a:lnTo>
                  <a:lnTo>
                    <a:pt x="24384" y="86182"/>
                  </a:lnTo>
                  <a:lnTo>
                    <a:pt x="13652" y="89903"/>
                  </a:lnTo>
                  <a:lnTo>
                    <a:pt x="0" y="90424"/>
                  </a:lnTo>
                  <a:lnTo>
                    <a:pt x="8509" y="93865"/>
                  </a:lnTo>
                  <a:lnTo>
                    <a:pt x="17297" y="96316"/>
                  </a:lnTo>
                  <a:lnTo>
                    <a:pt x="26606" y="97790"/>
                  </a:lnTo>
                  <a:lnTo>
                    <a:pt x="36703" y="98272"/>
                  </a:lnTo>
                  <a:lnTo>
                    <a:pt x="62826" y="93662"/>
                  </a:lnTo>
                  <a:lnTo>
                    <a:pt x="84416" y="80962"/>
                  </a:lnTo>
                  <a:lnTo>
                    <a:pt x="95237" y="66903"/>
                  </a:lnTo>
                  <a:lnTo>
                    <a:pt x="99098" y="61899"/>
                  </a:lnTo>
                  <a:lnTo>
                    <a:pt x="102730" y="45999"/>
                  </a:lnTo>
                  <a:close/>
                </a:path>
                <a:path w="320040" h="125729">
                  <a:moveTo>
                    <a:pt x="115824" y="25095"/>
                  </a:moveTo>
                  <a:lnTo>
                    <a:pt x="107315" y="27698"/>
                  </a:lnTo>
                  <a:lnTo>
                    <a:pt x="101727" y="27698"/>
                  </a:lnTo>
                  <a:lnTo>
                    <a:pt x="110236" y="22479"/>
                  </a:lnTo>
                  <a:lnTo>
                    <a:pt x="111163" y="19862"/>
                  </a:lnTo>
                  <a:lnTo>
                    <a:pt x="113030" y="14643"/>
                  </a:lnTo>
                  <a:lnTo>
                    <a:pt x="107315" y="17246"/>
                  </a:lnTo>
                  <a:lnTo>
                    <a:pt x="101727" y="19862"/>
                  </a:lnTo>
                  <a:lnTo>
                    <a:pt x="96012" y="19862"/>
                  </a:lnTo>
                  <a:lnTo>
                    <a:pt x="93218" y="17246"/>
                  </a:lnTo>
                  <a:lnTo>
                    <a:pt x="87630" y="14643"/>
                  </a:lnTo>
                  <a:lnTo>
                    <a:pt x="79121" y="14643"/>
                  </a:lnTo>
                  <a:lnTo>
                    <a:pt x="70815" y="16078"/>
                  </a:lnTo>
                  <a:lnTo>
                    <a:pt x="63576" y="20205"/>
                  </a:lnTo>
                  <a:lnTo>
                    <a:pt x="58445" y="26771"/>
                  </a:lnTo>
                  <a:lnTo>
                    <a:pt x="56515" y="35547"/>
                  </a:lnTo>
                  <a:lnTo>
                    <a:pt x="56515" y="40767"/>
                  </a:lnTo>
                  <a:lnTo>
                    <a:pt x="51790" y="40043"/>
                  </a:lnTo>
                  <a:lnTo>
                    <a:pt x="39928" y="36855"/>
                  </a:lnTo>
                  <a:lnTo>
                    <a:pt x="24358" y="29756"/>
                  </a:lnTo>
                  <a:lnTo>
                    <a:pt x="8509" y="17246"/>
                  </a:lnTo>
                  <a:lnTo>
                    <a:pt x="7061" y="19862"/>
                  </a:lnTo>
                  <a:lnTo>
                    <a:pt x="5334" y="26733"/>
                  </a:lnTo>
                  <a:lnTo>
                    <a:pt x="7327" y="36004"/>
                  </a:lnTo>
                  <a:lnTo>
                    <a:pt x="14490" y="43395"/>
                  </a:lnTo>
                  <a:lnTo>
                    <a:pt x="103327" y="43395"/>
                  </a:lnTo>
                  <a:lnTo>
                    <a:pt x="103924" y="40767"/>
                  </a:lnTo>
                  <a:lnTo>
                    <a:pt x="104521" y="38163"/>
                  </a:lnTo>
                  <a:lnTo>
                    <a:pt x="104521" y="32931"/>
                  </a:lnTo>
                  <a:lnTo>
                    <a:pt x="113030" y="27698"/>
                  </a:lnTo>
                  <a:lnTo>
                    <a:pt x="115824" y="25095"/>
                  </a:lnTo>
                  <a:close/>
                </a:path>
                <a:path w="320040" h="125729">
                  <a:moveTo>
                    <a:pt x="319430" y="0"/>
                  </a:moveTo>
                  <a:lnTo>
                    <a:pt x="189484" y="0"/>
                  </a:lnTo>
                  <a:lnTo>
                    <a:pt x="189484" y="125450"/>
                  </a:lnTo>
                  <a:lnTo>
                    <a:pt x="319430" y="125450"/>
                  </a:lnTo>
                  <a:lnTo>
                    <a:pt x="3194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293225" y="5191924"/>
              <a:ext cx="155575" cy="142875"/>
            </a:xfrm>
            <a:custGeom>
              <a:avLst/>
              <a:gdLst/>
              <a:ahLst/>
              <a:cxnLst/>
              <a:rect l="l" t="t" r="r" b="b"/>
              <a:pathLst>
                <a:path w="155575" h="142875">
                  <a:moveTo>
                    <a:pt x="155575" y="0"/>
                  </a:moveTo>
                  <a:lnTo>
                    <a:pt x="0" y="0"/>
                  </a:lnTo>
                  <a:lnTo>
                    <a:pt x="0" y="142303"/>
                  </a:lnTo>
                  <a:lnTo>
                    <a:pt x="82042" y="142303"/>
                  </a:lnTo>
                  <a:lnTo>
                    <a:pt x="82042" y="87972"/>
                  </a:lnTo>
                  <a:lnTo>
                    <a:pt x="62229" y="87972"/>
                  </a:lnTo>
                  <a:lnTo>
                    <a:pt x="62229" y="64681"/>
                  </a:lnTo>
                  <a:lnTo>
                    <a:pt x="82042" y="64681"/>
                  </a:lnTo>
                  <a:lnTo>
                    <a:pt x="82042" y="46570"/>
                  </a:lnTo>
                  <a:lnTo>
                    <a:pt x="84074" y="37067"/>
                  </a:lnTo>
                  <a:lnTo>
                    <a:pt x="89820" y="28776"/>
                  </a:lnTo>
                  <a:lnTo>
                    <a:pt x="98758" y="22912"/>
                  </a:lnTo>
                  <a:lnTo>
                    <a:pt x="110363" y="20688"/>
                  </a:lnTo>
                  <a:lnTo>
                    <a:pt x="155575" y="20688"/>
                  </a:lnTo>
                  <a:lnTo>
                    <a:pt x="155575" y="0"/>
                  </a:lnTo>
                  <a:close/>
                </a:path>
                <a:path w="155575" h="142875">
                  <a:moveTo>
                    <a:pt x="155575" y="20688"/>
                  </a:moveTo>
                  <a:lnTo>
                    <a:pt x="130175" y="20688"/>
                  </a:lnTo>
                  <a:lnTo>
                    <a:pt x="130175" y="41389"/>
                  </a:lnTo>
                  <a:lnTo>
                    <a:pt x="110363" y="41389"/>
                  </a:lnTo>
                  <a:lnTo>
                    <a:pt x="107442" y="43980"/>
                  </a:lnTo>
                  <a:lnTo>
                    <a:pt x="107442" y="64681"/>
                  </a:lnTo>
                  <a:lnTo>
                    <a:pt x="130175" y="64681"/>
                  </a:lnTo>
                  <a:lnTo>
                    <a:pt x="127253" y="87972"/>
                  </a:lnTo>
                  <a:lnTo>
                    <a:pt x="107442" y="87972"/>
                  </a:lnTo>
                  <a:lnTo>
                    <a:pt x="107442" y="142303"/>
                  </a:lnTo>
                  <a:lnTo>
                    <a:pt x="155575" y="142303"/>
                  </a:lnTo>
                  <a:lnTo>
                    <a:pt x="155575" y="20688"/>
                  </a:lnTo>
                  <a:close/>
                </a:path>
              </a:pathLst>
            </a:custGeom>
            <a:solidFill>
              <a:srgbClr val="3A55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34400" y="5192816"/>
              <a:ext cx="154367" cy="15527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71164" y="5220639"/>
              <a:ext cx="89774" cy="89754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Java</a:t>
            </a:r>
            <a:r>
              <a:rPr spc="-15" dirty="0"/>
              <a:t> </a:t>
            </a:r>
            <a:r>
              <a:rPr spc="-5" dirty="0"/>
              <a:t>9</a:t>
            </a:r>
            <a:r>
              <a:rPr spc="-20" dirty="0"/>
              <a:t> </a:t>
            </a:r>
            <a:r>
              <a:rPr spc="-5" dirty="0"/>
              <a:t>and</a:t>
            </a:r>
            <a:r>
              <a:rPr spc="-20" dirty="0"/>
              <a:t> </a:t>
            </a:r>
            <a:r>
              <a:rPr spc="-5" dirty="0"/>
              <a:t>10</a:t>
            </a:r>
            <a:r>
              <a:rPr spc="-10" dirty="0"/>
              <a:t> </a:t>
            </a:r>
            <a:r>
              <a:rPr spc="-15" dirty="0"/>
              <a:t>Features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58368" y="5329530"/>
            <a:ext cx="8783320" cy="1524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5"/>
              </a:spcBef>
              <a:tabLst>
                <a:tab pos="7908925" algn="l"/>
              </a:tabLst>
            </a:pP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C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o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p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yri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g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h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t ©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 2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019</a:t>
            </a:r>
            <a:r>
              <a:rPr sz="700" spc="1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Cy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b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a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g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e</a:t>
            </a:r>
            <a:r>
              <a:rPr sz="700" spc="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S</a:t>
            </a:r>
            <a:r>
              <a:rPr sz="700" dirty="0">
                <a:solidFill>
                  <a:srgbClr val="404040"/>
                </a:solidFill>
                <a:latin typeface="Segoe UI Light"/>
                <a:cs typeface="Segoe UI Light"/>
              </a:rPr>
              <a:t>o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f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tw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a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r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e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dirty="0">
                <a:solidFill>
                  <a:srgbClr val="404040"/>
                </a:solidFill>
                <a:latin typeface="Segoe UI Light"/>
                <a:cs typeface="Segoe UI Light"/>
              </a:rPr>
              <a:t>P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vt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.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L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t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d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.</a:t>
            </a:r>
            <a:r>
              <a:rPr sz="700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A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l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l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 Right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s</a:t>
            </a:r>
            <a:r>
              <a:rPr sz="700" spc="1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Re</a:t>
            </a:r>
            <a:r>
              <a:rPr sz="700" dirty="0">
                <a:solidFill>
                  <a:srgbClr val="404040"/>
                </a:solidFill>
                <a:latin typeface="Segoe UI Light"/>
                <a:cs typeface="Segoe UI Light"/>
              </a:rPr>
              <a:t>s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erve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d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.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Cy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b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a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g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e</a:t>
            </a:r>
            <a:r>
              <a:rPr sz="700" spc="1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C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o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nfidenti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a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l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.</a:t>
            </a:r>
            <a:r>
              <a:rPr sz="700" dirty="0">
                <a:solidFill>
                  <a:srgbClr val="404040"/>
                </a:solidFill>
                <a:latin typeface="Segoe UI Light"/>
                <a:cs typeface="Segoe UI Light"/>
              </a:rPr>
              <a:t>	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w</a:t>
            </a:r>
            <a:r>
              <a:rPr sz="900" spc="-10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w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w</a:t>
            </a:r>
            <a:r>
              <a:rPr sz="900" spc="-10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.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c</a:t>
            </a: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y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b</a:t>
            </a: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a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g</a:t>
            </a: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e.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3028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Private</a:t>
            </a:r>
            <a:r>
              <a:rPr sz="1800" b="1" spc="-3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Interface</a:t>
            </a:r>
            <a:r>
              <a:rPr sz="1800" b="1" spc="-1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Methods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41450" y="1375536"/>
            <a:ext cx="6261100" cy="3607435"/>
            <a:chOff x="1441450" y="1375536"/>
            <a:chExt cx="6261100" cy="3607435"/>
          </a:xfrm>
        </p:grpSpPr>
        <p:sp>
          <p:nvSpPr>
            <p:cNvPr id="4" name="object 4"/>
            <p:cNvSpPr/>
            <p:nvPr/>
          </p:nvSpPr>
          <p:spPr>
            <a:xfrm>
              <a:off x="1447800" y="1381924"/>
              <a:ext cx="6248400" cy="3581400"/>
            </a:xfrm>
            <a:custGeom>
              <a:avLst/>
              <a:gdLst/>
              <a:ahLst/>
              <a:cxnLst/>
              <a:rect l="l" t="t" r="r" b="b"/>
              <a:pathLst>
                <a:path w="6248400" h="3581400">
                  <a:moveTo>
                    <a:pt x="6248400" y="0"/>
                  </a:moveTo>
                  <a:lnTo>
                    <a:pt x="0" y="0"/>
                  </a:lnTo>
                  <a:lnTo>
                    <a:pt x="0" y="3581400"/>
                  </a:lnTo>
                  <a:lnTo>
                    <a:pt x="6248400" y="3581400"/>
                  </a:lnTo>
                  <a:lnTo>
                    <a:pt x="6248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7800" y="1375536"/>
              <a:ext cx="6248400" cy="3607435"/>
            </a:xfrm>
            <a:custGeom>
              <a:avLst/>
              <a:gdLst/>
              <a:ahLst/>
              <a:cxnLst/>
              <a:rect l="l" t="t" r="r" b="b"/>
              <a:pathLst>
                <a:path w="6248400" h="3607435">
                  <a:moveTo>
                    <a:pt x="0" y="0"/>
                  </a:moveTo>
                  <a:lnTo>
                    <a:pt x="0" y="3606838"/>
                  </a:lnTo>
                </a:path>
                <a:path w="6248400" h="3607435">
                  <a:moveTo>
                    <a:pt x="6248400" y="0"/>
                  </a:moveTo>
                  <a:lnTo>
                    <a:pt x="6248400" y="360683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1450" y="1375536"/>
              <a:ext cx="6261100" cy="12700"/>
            </a:xfrm>
            <a:custGeom>
              <a:avLst/>
              <a:gdLst/>
              <a:ahLst/>
              <a:cxnLst/>
              <a:rect l="l" t="t" r="r" b="b"/>
              <a:pathLst>
                <a:path w="6261100" h="12700">
                  <a:moveTo>
                    <a:pt x="0" y="12700"/>
                  </a:moveTo>
                  <a:lnTo>
                    <a:pt x="6261100" y="12700"/>
                  </a:lnTo>
                  <a:lnTo>
                    <a:pt x="6261100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41450" y="4963324"/>
              <a:ext cx="6261100" cy="0"/>
            </a:xfrm>
            <a:custGeom>
              <a:avLst/>
              <a:gdLst/>
              <a:ahLst/>
              <a:cxnLst/>
              <a:rect l="l" t="t" r="r" b="b"/>
              <a:pathLst>
                <a:path w="6261100">
                  <a:moveTo>
                    <a:pt x="0" y="0"/>
                  </a:moveTo>
                  <a:lnTo>
                    <a:pt x="6261100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54150" y="1646885"/>
            <a:ext cx="6235700" cy="2708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public</a:t>
            </a:r>
            <a:r>
              <a:rPr sz="16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interface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Card{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 dirty="0">
              <a:latin typeface="Calibri"/>
              <a:cs typeface="Calibri"/>
            </a:endParaRPr>
          </a:p>
          <a:p>
            <a:pPr marL="176530">
              <a:lnSpc>
                <a:spcPct val="100000"/>
              </a:lnSpc>
            </a:pP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private</a:t>
            </a:r>
            <a:r>
              <a:rPr sz="16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Long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createCardID(){</a:t>
            </a:r>
            <a:endParaRPr sz="1600" dirty="0">
              <a:latin typeface="Calibri"/>
              <a:cs typeface="Calibri"/>
            </a:endParaRPr>
          </a:p>
          <a:p>
            <a:pPr marL="26924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//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Method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implementation</a:t>
            </a:r>
            <a:r>
              <a:rPr sz="16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goes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here.</a:t>
            </a:r>
            <a:endParaRPr sz="1600" dirty="0">
              <a:latin typeface="Calibri"/>
              <a:cs typeface="Calibri"/>
            </a:endParaRPr>
          </a:p>
          <a:p>
            <a:pPr marL="17653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}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 dirty="0">
              <a:latin typeface="Calibri"/>
              <a:cs typeface="Calibri"/>
            </a:endParaRPr>
          </a:p>
          <a:p>
            <a:pPr marL="176530">
              <a:lnSpc>
                <a:spcPct val="100000"/>
              </a:lnSpc>
            </a:pP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private</a:t>
            </a:r>
            <a:r>
              <a:rPr sz="16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static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void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displayCardDetails(){</a:t>
            </a:r>
            <a:endParaRPr sz="1600" dirty="0">
              <a:latin typeface="Calibri"/>
              <a:cs typeface="Calibri"/>
            </a:endParaRPr>
          </a:p>
          <a:p>
            <a:pPr marL="26924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//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Method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implementation</a:t>
            </a:r>
            <a:r>
              <a:rPr sz="16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goes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here.</a:t>
            </a:r>
            <a:endParaRPr sz="1600" dirty="0">
              <a:latin typeface="Calibri"/>
              <a:cs typeface="Calibri"/>
            </a:endParaRPr>
          </a:p>
          <a:p>
            <a:pPr marL="17653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}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 dirty="0">
              <a:latin typeface="Calibri"/>
              <a:cs typeface="Calibri"/>
            </a:endParaRPr>
          </a:p>
          <a:p>
            <a:pPr marL="8509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}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5262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Local</a:t>
            </a:r>
            <a:r>
              <a:rPr sz="1800" b="1" spc="-3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Variable</a:t>
            </a:r>
            <a:r>
              <a:rPr sz="1800" b="1" spc="-2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Type</a:t>
            </a:r>
            <a:r>
              <a:rPr sz="1800" b="1" spc="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Inference</a:t>
            </a:r>
            <a:r>
              <a:rPr sz="1800" b="1" spc="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LVTI</a:t>
            </a:r>
            <a:r>
              <a:rPr sz="1800" b="1" spc="-1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in</a:t>
            </a:r>
            <a:r>
              <a:rPr sz="1800" b="1" spc="-2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Java</a:t>
            </a:r>
            <a:r>
              <a:rPr sz="1800" b="1" spc="-1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10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949" y="1115466"/>
            <a:ext cx="6812280" cy="4150995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367665" indent="-355600">
              <a:lnSpc>
                <a:spcPct val="100000"/>
              </a:lnSpc>
              <a:spcBef>
                <a:spcPts val="1155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1600" b="1" spc="-5" dirty="0">
                <a:latin typeface="Tahoma"/>
                <a:cs typeface="Tahoma"/>
              </a:rPr>
              <a:t>What</a:t>
            </a:r>
            <a:r>
              <a:rPr sz="1600" b="1" spc="5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is</a:t>
            </a:r>
            <a:r>
              <a:rPr sz="1600" b="1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type</a:t>
            </a:r>
            <a:r>
              <a:rPr sz="1600" b="1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inference?</a:t>
            </a:r>
            <a:endParaRPr sz="1600">
              <a:latin typeface="Tahoma"/>
              <a:cs typeface="Tahoma"/>
            </a:endParaRPr>
          </a:p>
          <a:p>
            <a:pPr marL="367665" marR="254635">
              <a:lnSpc>
                <a:spcPct val="150000"/>
              </a:lnSpc>
              <a:spcBef>
                <a:spcPts val="100"/>
              </a:spcBef>
            </a:pPr>
            <a:r>
              <a:rPr sz="1600" spc="-45" dirty="0">
                <a:latin typeface="Tahoma"/>
                <a:cs typeface="Tahoma"/>
              </a:rPr>
              <a:t>Type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Inference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refers</a:t>
            </a:r>
            <a:r>
              <a:rPr sz="1600" spc="-5" dirty="0">
                <a:latin typeface="Tahoma"/>
                <a:cs typeface="Tahoma"/>
              </a:rPr>
              <a:t> to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automatic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detection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of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datatype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of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variable,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done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generally</a:t>
            </a:r>
            <a:r>
              <a:rPr sz="1600" spc="-5" dirty="0">
                <a:latin typeface="Tahoma"/>
                <a:cs typeface="Tahoma"/>
              </a:rPr>
              <a:t> at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compiler</a:t>
            </a:r>
            <a:r>
              <a:rPr sz="1600" spc="4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time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Tahoma"/>
              <a:cs typeface="Tahoma"/>
            </a:endParaRPr>
          </a:p>
          <a:p>
            <a:pPr marL="299085" marR="377190" indent="-287020">
              <a:lnSpc>
                <a:spcPct val="15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ahoma"/>
                <a:cs typeface="Tahoma"/>
              </a:rPr>
              <a:t>Local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variable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type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inference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is a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feature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in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Java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10 that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allows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 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developer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to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skip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type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declaration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associated</a:t>
            </a:r>
            <a:r>
              <a:rPr sz="1600" spc="3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with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local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variables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900">
              <a:latin typeface="Tahoma"/>
              <a:cs typeface="Tahoma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450">
              <a:latin typeface="Tahoma"/>
              <a:cs typeface="Tahoma"/>
            </a:endParaRPr>
          </a:p>
          <a:p>
            <a:pPr marL="363220" indent="-350520">
              <a:lnSpc>
                <a:spcPct val="100000"/>
              </a:lnSpc>
              <a:buFont typeface="Arial MT"/>
              <a:buChar char="•"/>
              <a:tabLst>
                <a:tab pos="362585" algn="l"/>
                <a:tab pos="363220" algn="l"/>
              </a:tabLst>
            </a:pPr>
            <a:r>
              <a:rPr sz="1600" spc="-5" dirty="0">
                <a:latin typeface="Tahoma"/>
                <a:cs typeface="Tahoma"/>
              </a:rPr>
              <a:t>The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type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is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inferred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by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JDK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1400">
              <a:latin typeface="Tahoma"/>
              <a:cs typeface="Tahoma"/>
            </a:endParaRPr>
          </a:p>
          <a:p>
            <a:pPr marL="363220" indent="-350520">
              <a:lnSpc>
                <a:spcPct val="100000"/>
              </a:lnSpc>
              <a:buFont typeface="Arial MT"/>
              <a:buChar char="•"/>
              <a:tabLst>
                <a:tab pos="362585" algn="l"/>
                <a:tab pos="363220" algn="l"/>
              </a:tabLst>
            </a:pPr>
            <a:r>
              <a:rPr sz="1600" spc="-5" dirty="0">
                <a:latin typeface="Tahoma"/>
                <a:cs typeface="Tahoma"/>
              </a:rPr>
              <a:t>It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will,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then,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be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job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of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compiler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to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figure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out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datatype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of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</a:t>
            </a:r>
            <a:endParaRPr sz="1600">
              <a:latin typeface="Tahoma"/>
              <a:cs typeface="Tahoma"/>
            </a:endParaRPr>
          </a:p>
          <a:p>
            <a:pPr marL="299085">
              <a:lnSpc>
                <a:spcPct val="100000"/>
              </a:lnSpc>
              <a:spcBef>
                <a:spcPts val="965"/>
              </a:spcBef>
            </a:pPr>
            <a:r>
              <a:rPr sz="1600" spc="-10" dirty="0">
                <a:latin typeface="Tahoma"/>
                <a:cs typeface="Tahoma"/>
              </a:rPr>
              <a:t>variable.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34987"/>
            <a:ext cx="675640" cy="266065"/>
          </a:xfrm>
          <a:custGeom>
            <a:avLst/>
            <a:gdLst/>
            <a:ahLst/>
            <a:cxnLst/>
            <a:rect l="l" t="t" r="r" b="b"/>
            <a:pathLst>
              <a:path w="675640" h="266065">
                <a:moveTo>
                  <a:pt x="675271" y="0"/>
                </a:moveTo>
                <a:lnTo>
                  <a:pt x="0" y="0"/>
                </a:lnTo>
                <a:lnTo>
                  <a:pt x="0" y="265899"/>
                </a:lnTo>
                <a:lnTo>
                  <a:pt x="675271" y="265899"/>
                </a:lnTo>
                <a:lnTo>
                  <a:pt x="675271" y="0"/>
                </a:lnTo>
                <a:close/>
              </a:path>
            </a:pathLst>
          </a:custGeom>
          <a:solidFill>
            <a:srgbClr val="00B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3320" y="732535"/>
            <a:ext cx="5262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Local</a:t>
            </a:r>
            <a:r>
              <a:rPr sz="1800" b="1" spc="-3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Variable</a:t>
            </a:r>
            <a:r>
              <a:rPr sz="1800" b="1" spc="-2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Type</a:t>
            </a:r>
            <a:r>
              <a:rPr sz="1800" b="1" spc="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Inference</a:t>
            </a:r>
            <a:r>
              <a:rPr sz="1800" b="1" spc="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LVTI</a:t>
            </a:r>
            <a:r>
              <a:rPr sz="1800" b="1" spc="-1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in</a:t>
            </a:r>
            <a:r>
              <a:rPr sz="1800" b="1" spc="-2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Java</a:t>
            </a:r>
            <a:r>
              <a:rPr sz="1800" b="1" spc="-1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10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84250" y="1223136"/>
          <a:ext cx="7620000" cy="38100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3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//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Java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6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Normal</a:t>
                      </a:r>
                      <a:r>
                        <a:rPr sz="16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local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//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variable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declaration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91440" marR="1558290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import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java.util.ArrayList; </a:t>
                      </a:r>
                      <a:r>
                        <a:rPr sz="1600" b="1" spc="-3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import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java.util.List;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class</a:t>
                      </a:r>
                      <a:r>
                        <a:rPr sz="16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6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{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public</a:t>
                      </a:r>
                      <a:r>
                        <a:rPr sz="16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static</a:t>
                      </a:r>
                      <a:r>
                        <a:rPr sz="16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void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main(String</a:t>
                      </a:r>
                      <a:r>
                        <a:rPr sz="1600" b="1" spc="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ap[])</a:t>
                      </a:r>
                      <a:r>
                        <a:rPr sz="160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{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List&lt;Map&gt;</a:t>
                      </a:r>
                      <a:r>
                        <a:rPr sz="16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new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ArrayList&lt;&gt;();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//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Java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code for</a:t>
                      </a:r>
                      <a:r>
                        <a:rPr sz="16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local</a:t>
                      </a:r>
                      <a:r>
                        <a:rPr sz="16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variable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//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declaration</a:t>
                      </a:r>
                      <a:r>
                        <a:rPr sz="16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using</a:t>
                      </a:r>
                      <a:r>
                        <a:rPr sz="16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LVTI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92075" marR="1557655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import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java.util.ArrayList; </a:t>
                      </a:r>
                      <a:r>
                        <a:rPr sz="1600" b="1" spc="-3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import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java.util.List;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class</a:t>
                      </a:r>
                      <a:r>
                        <a:rPr sz="16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6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{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public</a:t>
                      </a:r>
                      <a:r>
                        <a:rPr sz="16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static</a:t>
                      </a:r>
                      <a:r>
                        <a:rPr sz="16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void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main(String</a:t>
                      </a:r>
                      <a:r>
                        <a:rPr sz="1600" b="1" spc="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ap[])</a:t>
                      </a:r>
                      <a:r>
                        <a:rPr sz="16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{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1097915">
                        <a:lnSpc>
                          <a:spcPct val="100000"/>
                        </a:lnSpc>
                      </a:pPr>
                      <a:r>
                        <a:rPr sz="16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var</a:t>
                      </a:r>
                      <a:r>
                        <a:rPr sz="16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=</a:t>
                      </a:r>
                      <a:r>
                        <a:rPr sz="16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new</a:t>
                      </a:r>
                      <a:r>
                        <a:rPr sz="16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ArrayList&lt;&gt;();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36766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060" y="1153312"/>
            <a:ext cx="8763889" cy="33528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3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399" cy="566013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10058400" cy="5660390"/>
          </a:xfrm>
          <a:custGeom>
            <a:avLst/>
            <a:gdLst/>
            <a:ahLst/>
            <a:cxnLst/>
            <a:rect l="l" t="t" r="r" b="b"/>
            <a:pathLst>
              <a:path w="10058400" h="5660390">
                <a:moveTo>
                  <a:pt x="10058400" y="0"/>
                </a:moveTo>
                <a:lnTo>
                  <a:pt x="0" y="0"/>
                </a:lnTo>
                <a:lnTo>
                  <a:pt x="0" y="5660135"/>
                </a:lnTo>
                <a:lnTo>
                  <a:pt x="10058400" y="5660135"/>
                </a:lnTo>
                <a:lnTo>
                  <a:pt x="10058400" y="0"/>
                </a:lnTo>
                <a:close/>
              </a:path>
            </a:pathLst>
          </a:custGeom>
          <a:solidFill>
            <a:srgbClr val="FFFFFF">
              <a:alpha val="7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79080" y="316750"/>
            <a:ext cx="1667637" cy="418833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2447467"/>
            <a:ext cx="4097020" cy="1256665"/>
            <a:chOff x="0" y="2447467"/>
            <a:chExt cx="4097020" cy="1256665"/>
          </a:xfrm>
        </p:grpSpPr>
        <p:sp>
          <p:nvSpPr>
            <p:cNvPr id="6" name="object 6"/>
            <p:cNvSpPr/>
            <p:nvPr/>
          </p:nvSpPr>
          <p:spPr>
            <a:xfrm>
              <a:off x="0" y="2447467"/>
              <a:ext cx="3855720" cy="1256665"/>
            </a:xfrm>
            <a:custGeom>
              <a:avLst/>
              <a:gdLst/>
              <a:ahLst/>
              <a:cxnLst/>
              <a:rect l="l" t="t" r="r" b="b"/>
              <a:pathLst>
                <a:path w="3855720" h="1256664">
                  <a:moveTo>
                    <a:pt x="3855720" y="0"/>
                  </a:moveTo>
                  <a:lnTo>
                    <a:pt x="0" y="0"/>
                  </a:lnTo>
                  <a:lnTo>
                    <a:pt x="0" y="1256487"/>
                  </a:lnTo>
                  <a:lnTo>
                    <a:pt x="3855720" y="1256487"/>
                  </a:lnTo>
                  <a:lnTo>
                    <a:pt x="3855720" y="0"/>
                  </a:lnTo>
                  <a:close/>
                </a:path>
              </a:pathLst>
            </a:custGeom>
            <a:solidFill>
              <a:srgbClr val="2B3A4A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14801" y="2615056"/>
              <a:ext cx="481964" cy="18846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849882" y="2836925"/>
            <a:ext cx="14154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FFFFF"/>
                </a:solidFill>
                <a:latin typeface="Tahoma"/>
                <a:cs typeface="Tahoma"/>
              </a:rPr>
              <a:t>Thank</a:t>
            </a:r>
            <a:r>
              <a:rPr sz="22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Tahoma"/>
                <a:cs typeface="Tahoma"/>
              </a:rPr>
              <a:t>You!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54682" y="3294126"/>
            <a:ext cx="11106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Any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Questions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?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534400" y="5191912"/>
            <a:ext cx="915035" cy="156210"/>
            <a:chOff x="8534400" y="5191912"/>
            <a:chExt cx="915035" cy="15621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12863" y="5196981"/>
              <a:ext cx="191759" cy="13215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933942" y="5208077"/>
              <a:ext cx="152400" cy="110489"/>
            </a:xfrm>
            <a:custGeom>
              <a:avLst/>
              <a:gdLst/>
              <a:ahLst/>
              <a:cxnLst/>
              <a:rect l="l" t="t" r="r" b="b"/>
              <a:pathLst>
                <a:path w="152400" h="110489">
                  <a:moveTo>
                    <a:pt x="152095" y="0"/>
                  </a:moveTo>
                  <a:lnTo>
                    <a:pt x="0" y="0"/>
                  </a:lnTo>
                  <a:lnTo>
                    <a:pt x="0" y="110021"/>
                  </a:lnTo>
                  <a:lnTo>
                    <a:pt x="152095" y="110021"/>
                  </a:lnTo>
                  <a:lnTo>
                    <a:pt x="1520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933815" y="5191924"/>
              <a:ext cx="152400" cy="136525"/>
            </a:xfrm>
            <a:custGeom>
              <a:avLst/>
              <a:gdLst/>
              <a:ahLst/>
              <a:cxnLst/>
              <a:rect l="l" t="t" r="r" b="b"/>
              <a:pathLst>
                <a:path w="152400" h="136525">
                  <a:moveTo>
                    <a:pt x="146684" y="0"/>
                  </a:moveTo>
                  <a:lnTo>
                    <a:pt x="8381" y="0"/>
                  </a:lnTo>
                  <a:lnTo>
                    <a:pt x="0" y="5143"/>
                  </a:lnTo>
                  <a:lnTo>
                    <a:pt x="0" y="131292"/>
                  </a:lnTo>
                  <a:lnTo>
                    <a:pt x="8381" y="136436"/>
                  </a:lnTo>
                  <a:lnTo>
                    <a:pt x="146684" y="136436"/>
                  </a:lnTo>
                  <a:lnTo>
                    <a:pt x="152273" y="131292"/>
                  </a:lnTo>
                  <a:lnTo>
                    <a:pt x="152273" y="120992"/>
                  </a:lnTo>
                  <a:lnTo>
                    <a:pt x="22478" y="120992"/>
                  </a:lnTo>
                  <a:lnTo>
                    <a:pt x="22478" y="51485"/>
                  </a:lnTo>
                  <a:lnTo>
                    <a:pt x="90226" y="51485"/>
                  </a:lnTo>
                  <a:lnTo>
                    <a:pt x="93090" y="48907"/>
                  </a:lnTo>
                  <a:lnTo>
                    <a:pt x="152273" y="48907"/>
                  </a:lnTo>
                  <a:lnTo>
                    <a:pt x="152273" y="43764"/>
                  </a:lnTo>
                  <a:lnTo>
                    <a:pt x="25400" y="43764"/>
                  </a:lnTo>
                  <a:lnTo>
                    <a:pt x="19684" y="38608"/>
                  </a:lnTo>
                  <a:lnTo>
                    <a:pt x="19684" y="20586"/>
                  </a:lnTo>
                  <a:lnTo>
                    <a:pt x="25400" y="15443"/>
                  </a:lnTo>
                  <a:lnTo>
                    <a:pt x="152273" y="15443"/>
                  </a:lnTo>
                  <a:lnTo>
                    <a:pt x="152273" y="5143"/>
                  </a:lnTo>
                  <a:lnTo>
                    <a:pt x="146684" y="0"/>
                  </a:lnTo>
                  <a:close/>
                </a:path>
                <a:path w="152400" h="136525">
                  <a:moveTo>
                    <a:pt x="59181" y="51485"/>
                  </a:moveTo>
                  <a:lnTo>
                    <a:pt x="47878" y="51485"/>
                  </a:lnTo>
                  <a:lnTo>
                    <a:pt x="47878" y="120992"/>
                  </a:lnTo>
                  <a:lnTo>
                    <a:pt x="59181" y="120992"/>
                  </a:lnTo>
                  <a:lnTo>
                    <a:pt x="59181" y="51485"/>
                  </a:lnTo>
                  <a:close/>
                </a:path>
                <a:path w="152400" h="136525">
                  <a:moveTo>
                    <a:pt x="112775" y="69507"/>
                  </a:moveTo>
                  <a:lnTo>
                    <a:pt x="87375" y="69507"/>
                  </a:lnTo>
                  <a:lnTo>
                    <a:pt x="84581" y="79806"/>
                  </a:lnTo>
                  <a:lnTo>
                    <a:pt x="84581" y="120992"/>
                  </a:lnTo>
                  <a:lnTo>
                    <a:pt x="109981" y="120992"/>
                  </a:lnTo>
                  <a:lnTo>
                    <a:pt x="109981" y="84950"/>
                  </a:lnTo>
                  <a:lnTo>
                    <a:pt x="112775" y="69507"/>
                  </a:lnTo>
                  <a:close/>
                </a:path>
                <a:path w="152400" h="136525">
                  <a:moveTo>
                    <a:pt x="152273" y="48907"/>
                  </a:moveTo>
                  <a:lnTo>
                    <a:pt x="107187" y="48907"/>
                  </a:lnTo>
                  <a:lnTo>
                    <a:pt x="123487" y="53131"/>
                  </a:lnTo>
                  <a:lnTo>
                    <a:pt x="131857" y="63388"/>
                  </a:lnTo>
                  <a:lnTo>
                    <a:pt x="134941" y="76061"/>
                  </a:lnTo>
                  <a:lnTo>
                    <a:pt x="135282" y="84950"/>
                  </a:lnTo>
                  <a:lnTo>
                    <a:pt x="135381" y="120992"/>
                  </a:lnTo>
                  <a:lnTo>
                    <a:pt x="152273" y="120992"/>
                  </a:lnTo>
                  <a:lnTo>
                    <a:pt x="152273" y="48907"/>
                  </a:lnTo>
                  <a:close/>
                </a:path>
                <a:path w="152400" h="136525">
                  <a:moveTo>
                    <a:pt x="90226" y="51485"/>
                  </a:moveTo>
                  <a:lnTo>
                    <a:pt x="84581" y="51485"/>
                  </a:lnTo>
                  <a:lnTo>
                    <a:pt x="84581" y="59207"/>
                  </a:lnTo>
                  <a:lnTo>
                    <a:pt x="87375" y="54051"/>
                  </a:lnTo>
                  <a:lnTo>
                    <a:pt x="90226" y="51485"/>
                  </a:lnTo>
                  <a:close/>
                </a:path>
                <a:path w="152400" h="136525">
                  <a:moveTo>
                    <a:pt x="152273" y="15443"/>
                  </a:moveTo>
                  <a:lnTo>
                    <a:pt x="45084" y="15443"/>
                  </a:lnTo>
                  <a:lnTo>
                    <a:pt x="50673" y="20586"/>
                  </a:lnTo>
                  <a:lnTo>
                    <a:pt x="50673" y="38608"/>
                  </a:lnTo>
                  <a:lnTo>
                    <a:pt x="45084" y="43764"/>
                  </a:lnTo>
                  <a:lnTo>
                    <a:pt x="152273" y="43764"/>
                  </a:lnTo>
                  <a:lnTo>
                    <a:pt x="152273" y="15443"/>
                  </a:lnTo>
                  <a:close/>
                </a:path>
              </a:pathLst>
            </a:custGeom>
            <a:solidFill>
              <a:srgbClr val="057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110599" y="5191912"/>
              <a:ext cx="154305" cy="142875"/>
            </a:xfrm>
            <a:custGeom>
              <a:avLst/>
              <a:gdLst/>
              <a:ahLst/>
              <a:cxnLst/>
              <a:rect l="l" t="t" r="r" b="b"/>
              <a:pathLst>
                <a:path w="154304" h="142875">
                  <a:moveTo>
                    <a:pt x="153936" y="0"/>
                  </a:moveTo>
                  <a:lnTo>
                    <a:pt x="0" y="0"/>
                  </a:lnTo>
                  <a:lnTo>
                    <a:pt x="0" y="142316"/>
                  </a:lnTo>
                  <a:lnTo>
                    <a:pt x="153936" y="142316"/>
                  </a:lnTo>
                  <a:lnTo>
                    <a:pt x="153936" y="0"/>
                  </a:lnTo>
                  <a:close/>
                </a:path>
              </a:pathLst>
            </a:custGeom>
            <a:solidFill>
              <a:srgbClr val="5DA8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129395" y="5208091"/>
              <a:ext cx="320040" cy="125730"/>
            </a:xfrm>
            <a:custGeom>
              <a:avLst/>
              <a:gdLst/>
              <a:ahLst/>
              <a:cxnLst/>
              <a:rect l="l" t="t" r="r" b="b"/>
              <a:pathLst>
                <a:path w="320040" h="125729">
                  <a:moveTo>
                    <a:pt x="102730" y="45999"/>
                  </a:moveTo>
                  <a:lnTo>
                    <a:pt x="17018" y="45999"/>
                  </a:lnTo>
                  <a:lnTo>
                    <a:pt x="11303" y="45999"/>
                  </a:lnTo>
                  <a:lnTo>
                    <a:pt x="5575" y="45999"/>
                  </a:lnTo>
                  <a:lnTo>
                    <a:pt x="5562" y="46291"/>
                  </a:lnTo>
                  <a:lnTo>
                    <a:pt x="6731" y="52870"/>
                  </a:lnTo>
                  <a:lnTo>
                    <a:pt x="11607" y="59931"/>
                  </a:lnTo>
                  <a:lnTo>
                    <a:pt x="22606" y="64287"/>
                  </a:lnTo>
                  <a:lnTo>
                    <a:pt x="19812" y="66903"/>
                  </a:lnTo>
                  <a:lnTo>
                    <a:pt x="14097" y="64287"/>
                  </a:lnTo>
                  <a:lnTo>
                    <a:pt x="17018" y="79971"/>
                  </a:lnTo>
                  <a:lnTo>
                    <a:pt x="33909" y="79971"/>
                  </a:lnTo>
                  <a:lnTo>
                    <a:pt x="31394" y="81978"/>
                  </a:lnTo>
                  <a:lnTo>
                    <a:pt x="24384" y="86182"/>
                  </a:lnTo>
                  <a:lnTo>
                    <a:pt x="13652" y="89903"/>
                  </a:lnTo>
                  <a:lnTo>
                    <a:pt x="0" y="90424"/>
                  </a:lnTo>
                  <a:lnTo>
                    <a:pt x="8509" y="93865"/>
                  </a:lnTo>
                  <a:lnTo>
                    <a:pt x="17297" y="96316"/>
                  </a:lnTo>
                  <a:lnTo>
                    <a:pt x="26606" y="97790"/>
                  </a:lnTo>
                  <a:lnTo>
                    <a:pt x="36703" y="98272"/>
                  </a:lnTo>
                  <a:lnTo>
                    <a:pt x="62826" y="93662"/>
                  </a:lnTo>
                  <a:lnTo>
                    <a:pt x="84416" y="80962"/>
                  </a:lnTo>
                  <a:lnTo>
                    <a:pt x="95237" y="66903"/>
                  </a:lnTo>
                  <a:lnTo>
                    <a:pt x="99098" y="61899"/>
                  </a:lnTo>
                  <a:lnTo>
                    <a:pt x="102730" y="45999"/>
                  </a:lnTo>
                  <a:close/>
                </a:path>
                <a:path w="320040" h="125729">
                  <a:moveTo>
                    <a:pt x="115824" y="25095"/>
                  </a:moveTo>
                  <a:lnTo>
                    <a:pt x="107315" y="27698"/>
                  </a:lnTo>
                  <a:lnTo>
                    <a:pt x="101727" y="27698"/>
                  </a:lnTo>
                  <a:lnTo>
                    <a:pt x="110236" y="22479"/>
                  </a:lnTo>
                  <a:lnTo>
                    <a:pt x="111163" y="19862"/>
                  </a:lnTo>
                  <a:lnTo>
                    <a:pt x="113030" y="14643"/>
                  </a:lnTo>
                  <a:lnTo>
                    <a:pt x="107315" y="17246"/>
                  </a:lnTo>
                  <a:lnTo>
                    <a:pt x="101727" y="19862"/>
                  </a:lnTo>
                  <a:lnTo>
                    <a:pt x="96012" y="19862"/>
                  </a:lnTo>
                  <a:lnTo>
                    <a:pt x="93218" y="17246"/>
                  </a:lnTo>
                  <a:lnTo>
                    <a:pt x="87630" y="14643"/>
                  </a:lnTo>
                  <a:lnTo>
                    <a:pt x="79121" y="14643"/>
                  </a:lnTo>
                  <a:lnTo>
                    <a:pt x="70815" y="16078"/>
                  </a:lnTo>
                  <a:lnTo>
                    <a:pt x="63576" y="20205"/>
                  </a:lnTo>
                  <a:lnTo>
                    <a:pt x="58445" y="26771"/>
                  </a:lnTo>
                  <a:lnTo>
                    <a:pt x="56515" y="35547"/>
                  </a:lnTo>
                  <a:lnTo>
                    <a:pt x="56515" y="40767"/>
                  </a:lnTo>
                  <a:lnTo>
                    <a:pt x="51790" y="40043"/>
                  </a:lnTo>
                  <a:lnTo>
                    <a:pt x="39928" y="36855"/>
                  </a:lnTo>
                  <a:lnTo>
                    <a:pt x="24358" y="29756"/>
                  </a:lnTo>
                  <a:lnTo>
                    <a:pt x="8509" y="17246"/>
                  </a:lnTo>
                  <a:lnTo>
                    <a:pt x="7061" y="19862"/>
                  </a:lnTo>
                  <a:lnTo>
                    <a:pt x="5334" y="26733"/>
                  </a:lnTo>
                  <a:lnTo>
                    <a:pt x="7327" y="36004"/>
                  </a:lnTo>
                  <a:lnTo>
                    <a:pt x="14490" y="43395"/>
                  </a:lnTo>
                  <a:lnTo>
                    <a:pt x="103327" y="43395"/>
                  </a:lnTo>
                  <a:lnTo>
                    <a:pt x="103924" y="40767"/>
                  </a:lnTo>
                  <a:lnTo>
                    <a:pt x="104521" y="38163"/>
                  </a:lnTo>
                  <a:lnTo>
                    <a:pt x="104521" y="32931"/>
                  </a:lnTo>
                  <a:lnTo>
                    <a:pt x="113030" y="27698"/>
                  </a:lnTo>
                  <a:lnTo>
                    <a:pt x="115824" y="25095"/>
                  </a:lnTo>
                  <a:close/>
                </a:path>
                <a:path w="320040" h="125729">
                  <a:moveTo>
                    <a:pt x="319430" y="0"/>
                  </a:moveTo>
                  <a:lnTo>
                    <a:pt x="189484" y="0"/>
                  </a:lnTo>
                  <a:lnTo>
                    <a:pt x="189484" y="125450"/>
                  </a:lnTo>
                  <a:lnTo>
                    <a:pt x="319430" y="125450"/>
                  </a:lnTo>
                  <a:lnTo>
                    <a:pt x="3194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293225" y="5191924"/>
              <a:ext cx="155575" cy="142875"/>
            </a:xfrm>
            <a:custGeom>
              <a:avLst/>
              <a:gdLst/>
              <a:ahLst/>
              <a:cxnLst/>
              <a:rect l="l" t="t" r="r" b="b"/>
              <a:pathLst>
                <a:path w="155575" h="142875">
                  <a:moveTo>
                    <a:pt x="155575" y="0"/>
                  </a:moveTo>
                  <a:lnTo>
                    <a:pt x="0" y="0"/>
                  </a:lnTo>
                  <a:lnTo>
                    <a:pt x="0" y="142303"/>
                  </a:lnTo>
                  <a:lnTo>
                    <a:pt x="82042" y="142303"/>
                  </a:lnTo>
                  <a:lnTo>
                    <a:pt x="82042" y="87972"/>
                  </a:lnTo>
                  <a:lnTo>
                    <a:pt x="62229" y="87972"/>
                  </a:lnTo>
                  <a:lnTo>
                    <a:pt x="62229" y="64681"/>
                  </a:lnTo>
                  <a:lnTo>
                    <a:pt x="82042" y="64681"/>
                  </a:lnTo>
                  <a:lnTo>
                    <a:pt x="82042" y="46570"/>
                  </a:lnTo>
                  <a:lnTo>
                    <a:pt x="84074" y="37067"/>
                  </a:lnTo>
                  <a:lnTo>
                    <a:pt x="89820" y="28776"/>
                  </a:lnTo>
                  <a:lnTo>
                    <a:pt x="98758" y="22912"/>
                  </a:lnTo>
                  <a:lnTo>
                    <a:pt x="110363" y="20688"/>
                  </a:lnTo>
                  <a:lnTo>
                    <a:pt x="155575" y="20688"/>
                  </a:lnTo>
                  <a:lnTo>
                    <a:pt x="155575" y="0"/>
                  </a:lnTo>
                  <a:close/>
                </a:path>
                <a:path w="155575" h="142875">
                  <a:moveTo>
                    <a:pt x="155575" y="20688"/>
                  </a:moveTo>
                  <a:lnTo>
                    <a:pt x="130175" y="20688"/>
                  </a:lnTo>
                  <a:lnTo>
                    <a:pt x="130175" y="41389"/>
                  </a:lnTo>
                  <a:lnTo>
                    <a:pt x="110363" y="41389"/>
                  </a:lnTo>
                  <a:lnTo>
                    <a:pt x="107442" y="43980"/>
                  </a:lnTo>
                  <a:lnTo>
                    <a:pt x="107442" y="64681"/>
                  </a:lnTo>
                  <a:lnTo>
                    <a:pt x="130175" y="64681"/>
                  </a:lnTo>
                  <a:lnTo>
                    <a:pt x="127253" y="87972"/>
                  </a:lnTo>
                  <a:lnTo>
                    <a:pt x="107442" y="87972"/>
                  </a:lnTo>
                  <a:lnTo>
                    <a:pt x="107442" y="142303"/>
                  </a:lnTo>
                  <a:lnTo>
                    <a:pt x="155575" y="142303"/>
                  </a:lnTo>
                  <a:lnTo>
                    <a:pt x="155575" y="20688"/>
                  </a:lnTo>
                  <a:close/>
                </a:path>
              </a:pathLst>
            </a:custGeom>
            <a:solidFill>
              <a:srgbClr val="3A55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34400" y="5192816"/>
              <a:ext cx="154367" cy="15527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71164" y="5220639"/>
              <a:ext cx="89774" cy="89754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603504" y="5329123"/>
            <a:ext cx="9272270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0"/>
              </a:lnSpc>
              <a:tabLst>
                <a:tab pos="7908925" algn="l"/>
                <a:tab pos="9048750" algn="l"/>
              </a:tabLst>
            </a:pP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C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o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p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yri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g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h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t ©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 2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019</a:t>
            </a:r>
            <a:r>
              <a:rPr sz="700" spc="1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Cy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b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a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g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e</a:t>
            </a:r>
            <a:r>
              <a:rPr sz="700" spc="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S</a:t>
            </a:r>
            <a:r>
              <a:rPr sz="700" dirty="0">
                <a:solidFill>
                  <a:srgbClr val="404040"/>
                </a:solidFill>
                <a:latin typeface="Segoe UI Light"/>
                <a:cs typeface="Segoe UI Light"/>
              </a:rPr>
              <a:t>o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f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tw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a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r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e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dirty="0">
                <a:solidFill>
                  <a:srgbClr val="404040"/>
                </a:solidFill>
                <a:latin typeface="Segoe UI Light"/>
                <a:cs typeface="Segoe UI Light"/>
              </a:rPr>
              <a:t>P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vt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.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L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t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d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.</a:t>
            </a:r>
            <a:r>
              <a:rPr sz="700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A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l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l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 Right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s</a:t>
            </a:r>
            <a:r>
              <a:rPr sz="700" spc="1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Re</a:t>
            </a:r>
            <a:r>
              <a:rPr sz="700" dirty="0">
                <a:solidFill>
                  <a:srgbClr val="404040"/>
                </a:solidFill>
                <a:latin typeface="Segoe UI Light"/>
                <a:cs typeface="Segoe UI Light"/>
              </a:rPr>
              <a:t>s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erve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d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.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Cy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b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a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g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e</a:t>
            </a:r>
            <a:r>
              <a:rPr sz="700" spc="1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C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o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nfidenti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a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l</a:t>
            </a:r>
            <a:r>
              <a:rPr sz="700" spc="-25330" dirty="0">
                <a:solidFill>
                  <a:srgbClr val="404040"/>
                </a:solidFill>
                <a:latin typeface="Segoe UI Light"/>
                <a:cs typeface="Segoe UI Light"/>
              </a:rPr>
              <a:t>.</a:t>
            </a:r>
            <a:r>
              <a:rPr sz="3000" baseline="-18055" dirty="0">
                <a:latin typeface="Calibri"/>
                <a:cs typeface="Calibri"/>
              </a:rPr>
              <a:t>6</a:t>
            </a:r>
            <a:r>
              <a:rPr sz="3000" spc="7" baseline="-18055" dirty="0">
                <a:latin typeface="Calibri"/>
                <a:cs typeface="Calibri"/>
              </a:rPr>
              <a:t>/</a:t>
            </a:r>
            <a:r>
              <a:rPr sz="3000" baseline="-18055" dirty="0">
                <a:latin typeface="Calibri"/>
                <a:cs typeface="Calibri"/>
              </a:rPr>
              <a:t>4</a:t>
            </a:r>
            <a:r>
              <a:rPr sz="3000" spc="7" baseline="-18055" dirty="0">
                <a:latin typeface="Calibri"/>
                <a:cs typeface="Calibri"/>
              </a:rPr>
              <a:t>/</a:t>
            </a:r>
            <a:r>
              <a:rPr sz="3000" baseline="-18055" dirty="0">
                <a:latin typeface="Calibri"/>
                <a:cs typeface="Calibri"/>
              </a:rPr>
              <a:t>2021	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w</a:t>
            </a:r>
            <a:r>
              <a:rPr sz="900" spc="-10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w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w</a:t>
            </a:r>
            <a:r>
              <a:rPr sz="900" spc="-10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.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c</a:t>
            </a: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y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b</a:t>
            </a: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a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g</a:t>
            </a: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e.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com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</a:rPr>
              <a:t>	</a:t>
            </a:r>
            <a:r>
              <a:rPr sz="1300" spc="-5" dirty="0">
                <a:solidFill>
                  <a:srgbClr val="888888"/>
                </a:solidFill>
                <a:latin typeface="Calibri"/>
                <a:cs typeface="Calibri"/>
              </a:rPr>
              <a:t>14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2B3A4A"/>
                </a:solidFill>
                <a:latin typeface="Segoe UI"/>
                <a:cs typeface="Segoe UI"/>
                <a:hlinkClick r:id="rId8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664" y="732535"/>
            <a:ext cx="888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Agen</a:t>
            </a:r>
            <a:r>
              <a:rPr sz="1800" b="1" spc="-10" dirty="0">
                <a:solidFill>
                  <a:srgbClr val="2B3A4A"/>
                </a:solidFill>
                <a:latin typeface="Tahoma"/>
                <a:cs typeface="Tahoma"/>
              </a:rPr>
              <a:t>d</a:t>
            </a: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384" y="696594"/>
            <a:ext cx="358775" cy="359410"/>
          </a:xfrm>
          <a:custGeom>
            <a:avLst/>
            <a:gdLst/>
            <a:ahLst/>
            <a:cxnLst/>
            <a:rect l="l" t="t" r="r" b="b"/>
            <a:pathLst>
              <a:path w="358775" h="359409">
                <a:moveTo>
                  <a:pt x="306793" y="305436"/>
                </a:moveTo>
                <a:lnTo>
                  <a:pt x="113705" y="305436"/>
                </a:lnTo>
                <a:lnTo>
                  <a:pt x="125447" y="308229"/>
                </a:lnTo>
                <a:lnTo>
                  <a:pt x="135924" y="314640"/>
                </a:lnTo>
                <a:lnTo>
                  <a:pt x="143752" y="323802"/>
                </a:lnTo>
                <a:lnTo>
                  <a:pt x="148502" y="334893"/>
                </a:lnTo>
                <a:lnTo>
                  <a:pt x="149742" y="347091"/>
                </a:lnTo>
                <a:lnTo>
                  <a:pt x="149310" y="352298"/>
                </a:lnTo>
                <a:lnTo>
                  <a:pt x="153247" y="356870"/>
                </a:lnTo>
                <a:lnTo>
                  <a:pt x="158505" y="357505"/>
                </a:lnTo>
                <a:lnTo>
                  <a:pt x="165287" y="358394"/>
                </a:lnTo>
                <a:lnTo>
                  <a:pt x="172285" y="358902"/>
                </a:lnTo>
                <a:lnTo>
                  <a:pt x="185632" y="358902"/>
                </a:lnTo>
                <a:lnTo>
                  <a:pt x="192198" y="358394"/>
                </a:lnTo>
                <a:lnTo>
                  <a:pt x="198764" y="357759"/>
                </a:lnTo>
                <a:lnTo>
                  <a:pt x="204022" y="357124"/>
                </a:lnTo>
                <a:lnTo>
                  <a:pt x="207743" y="352679"/>
                </a:lnTo>
                <a:lnTo>
                  <a:pt x="207787" y="347091"/>
                </a:lnTo>
                <a:lnTo>
                  <a:pt x="209139" y="335353"/>
                </a:lnTo>
                <a:lnTo>
                  <a:pt x="214002" y="324437"/>
                </a:lnTo>
                <a:lnTo>
                  <a:pt x="221864" y="315450"/>
                </a:lnTo>
                <a:lnTo>
                  <a:pt x="232254" y="309118"/>
                </a:lnTo>
                <a:lnTo>
                  <a:pt x="243869" y="306597"/>
                </a:lnTo>
                <a:lnTo>
                  <a:pt x="305684" y="306597"/>
                </a:lnTo>
                <a:lnTo>
                  <a:pt x="306793" y="305436"/>
                </a:lnTo>
                <a:close/>
              </a:path>
              <a:path w="358775" h="359409">
                <a:moveTo>
                  <a:pt x="305684" y="306597"/>
                </a:moveTo>
                <a:lnTo>
                  <a:pt x="243869" y="306597"/>
                </a:lnTo>
                <a:lnTo>
                  <a:pt x="255938" y="307625"/>
                </a:lnTo>
                <a:lnTo>
                  <a:pt x="267271" y="311939"/>
                </a:lnTo>
                <a:lnTo>
                  <a:pt x="276679" y="319278"/>
                </a:lnTo>
                <a:lnTo>
                  <a:pt x="280184" y="323215"/>
                </a:lnTo>
                <a:lnTo>
                  <a:pt x="286089" y="323596"/>
                </a:lnTo>
                <a:lnTo>
                  <a:pt x="290026" y="320294"/>
                </a:lnTo>
                <a:lnTo>
                  <a:pt x="297896" y="313844"/>
                </a:lnTo>
                <a:lnTo>
                  <a:pt x="305400" y="306895"/>
                </a:lnTo>
                <a:lnTo>
                  <a:pt x="305684" y="306597"/>
                </a:lnTo>
                <a:close/>
              </a:path>
              <a:path w="358775" h="359409">
                <a:moveTo>
                  <a:pt x="5965" y="149479"/>
                </a:moveTo>
                <a:lnTo>
                  <a:pt x="1800" y="153416"/>
                </a:lnTo>
                <a:lnTo>
                  <a:pt x="1152" y="158496"/>
                </a:lnTo>
                <a:lnTo>
                  <a:pt x="288" y="168687"/>
                </a:lnTo>
                <a:lnTo>
                  <a:pt x="0" y="178879"/>
                </a:lnTo>
                <a:lnTo>
                  <a:pt x="288" y="189071"/>
                </a:lnTo>
                <a:lnTo>
                  <a:pt x="1152" y="199263"/>
                </a:lnTo>
                <a:lnTo>
                  <a:pt x="1800" y="204470"/>
                </a:lnTo>
                <a:lnTo>
                  <a:pt x="7718" y="208153"/>
                </a:lnTo>
                <a:lnTo>
                  <a:pt x="12963" y="208153"/>
                </a:lnTo>
                <a:lnTo>
                  <a:pt x="24405" y="209680"/>
                </a:lnTo>
                <a:lnTo>
                  <a:pt x="34880" y="214566"/>
                </a:lnTo>
                <a:lnTo>
                  <a:pt x="43588" y="222404"/>
                </a:lnTo>
                <a:lnTo>
                  <a:pt x="49730" y="232791"/>
                </a:lnTo>
                <a:lnTo>
                  <a:pt x="52594" y="244558"/>
                </a:lnTo>
                <a:lnTo>
                  <a:pt x="51785" y="256444"/>
                </a:lnTo>
                <a:lnTo>
                  <a:pt x="47488" y="267616"/>
                </a:lnTo>
                <a:lnTo>
                  <a:pt x="39887" y="277241"/>
                </a:lnTo>
                <a:lnTo>
                  <a:pt x="35950" y="280670"/>
                </a:lnTo>
                <a:lnTo>
                  <a:pt x="35506" y="286639"/>
                </a:lnTo>
                <a:lnTo>
                  <a:pt x="38795" y="290576"/>
                </a:lnTo>
                <a:lnTo>
                  <a:pt x="45231" y="298382"/>
                </a:lnTo>
                <a:lnTo>
                  <a:pt x="52081" y="305784"/>
                </a:lnTo>
                <a:lnTo>
                  <a:pt x="59342" y="312757"/>
                </a:lnTo>
                <a:lnTo>
                  <a:pt x="67014" y="319278"/>
                </a:lnTo>
                <a:lnTo>
                  <a:pt x="71180" y="322707"/>
                </a:lnTo>
                <a:lnTo>
                  <a:pt x="77085" y="322072"/>
                </a:lnTo>
                <a:lnTo>
                  <a:pt x="80806" y="318135"/>
                </a:lnTo>
                <a:lnTo>
                  <a:pt x="90212" y="310711"/>
                </a:lnTo>
                <a:lnTo>
                  <a:pt x="101569" y="306371"/>
                </a:lnTo>
                <a:lnTo>
                  <a:pt x="113705" y="305436"/>
                </a:lnTo>
                <a:lnTo>
                  <a:pt x="306793" y="305436"/>
                </a:lnTo>
                <a:lnTo>
                  <a:pt x="312493" y="299469"/>
                </a:lnTo>
                <a:lnTo>
                  <a:pt x="319135" y="291592"/>
                </a:lnTo>
                <a:lnTo>
                  <a:pt x="322411" y="287655"/>
                </a:lnTo>
                <a:lnTo>
                  <a:pt x="321979" y="281559"/>
                </a:lnTo>
                <a:lnTo>
                  <a:pt x="318042" y="278130"/>
                </a:lnTo>
                <a:lnTo>
                  <a:pt x="310309" y="268466"/>
                </a:lnTo>
                <a:lnTo>
                  <a:pt x="305944" y="257206"/>
                </a:lnTo>
                <a:lnTo>
                  <a:pt x="305110" y="245233"/>
                </a:lnTo>
                <a:lnTo>
                  <a:pt x="306494" y="239522"/>
                </a:lnTo>
                <a:lnTo>
                  <a:pt x="179511" y="239522"/>
                </a:lnTo>
                <a:lnTo>
                  <a:pt x="156324" y="234836"/>
                </a:lnTo>
                <a:lnTo>
                  <a:pt x="137323" y="222043"/>
                </a:lnTo>
                <a:lnTo>
                  <a:pt x="124477" y="203035"/>
                </a:lnTo>
                <a:lnTo>
                  <a:pt x="119757" y="179705"/>
                </a:lnTo>
                <a:lnTo>
                  <a:pt x="124477" y="156555"/>
                </a:lnTo>
                <a:lnTo>
                  <a:pt x="129094" y="149733"/>
                </a:lnTo>
                <a:lnTo>
                  <a:pt x="11655" y="149733"/>
                </a:lnTo>
                <a:lnTo>
                  <a:pt x="5965" y="149479"/>
                </a:lnTo>
                <a:close/>
              </a:path>
              <a:path w="358775" h="359409">
                <a:moveTo>
                  <a:pt x="307389" y="120015"/>
                </a:moveTo>
                <a:lnTo>
                  <a:pt x="179511" y="120015"/>
                </a:lnTo>
                <a:lnTo>
                  <a:pt x="202820" y="124733"/>
                </a:lnTo>
                <a:lnTo>
                  <a:pt x="221881" y="137572"/>
                </a:lnTo>
                <a:lnTo>
                  <a:pt x="234746" y="156555"/>
                </a:lnTo>
                <a:lnTo>
                  <a:pt x="239299" y="178879"/>
                </a:lnTo>
                <a:lnTo>
                  <a:pt x="239416" y="179959"/>
                </a:lnTo>
                <a:lnTo>
                  <a:pt x="234746" y="203035"/>
                </a:lnTo>
                <a:lnTo>
                  <a:pt x="221881" y="222043"/>
                </a:lnTo>
                <a:lnTo>
                  <a:pt x="202820" y="234836"/>
                </a:lnTo>
                <a:lnTo>
                  <a:pt x="179511" y="239522"/>
                </a:lnTo>
                <a:lnTo>
                  <a:pt x="306494" y="239522"/>
                </a:lnTo>
                <a:lnTo>
                  <a:pt x="333116" y="210780"/>
                </a:lnTo>
                <a:lnTo>
                  <a:pt x="344738" y="209042"/>
                </a:lnTo>
                <a:lnTo>
                  <a:pt x="352585" y="209042"/>
                </a:lnTo>
                <a:lnTo>
                  <a:pt x="356777" y="205613"/>
                </a:lnTo>
                <a:lnTo>
                  <a:pt x="357425" y="200279"/>
                </a:lnTo>
                <a:lnTo>
                  <a:pt x="358290" y="190107"/>
                </a:lnTo>
                <a:lnTo>
                  <a:pt x="358578" y="179959"/>
                </a:lnTo>
                <a:lnTo>
                  <a:pt x="358290" y="169810"/>
                </a:lnTo>
                <a:lnTo>
                  <a:pt x="356993" y="154305"/>
                </a:lnTo>
                <a:lnTo>
                  <a:pt x="351088" y="150622"/>
                </a:lnTo>
                <a:lnTo>
                  <a:pt x="346046" y="150622"/>
                </a:lnTo>
                <a:lnTo>
                  <a:pt x="334172" y="148881"/>
                </a:lnTo>
                <a:lnTo>
                  <a:pt x="323589" y="143938"/>
                </a:lnTo>
                <a:lnTo>
                  <a:pt x="314935" y="136209"/>
                </a:lnTo>
                <a:lnTo>
                  <a:pt x="308848" y="126111"/>
                </a:lnTo>
                <a:lnTo>
                  <a:pt x="307389" y="120015"/>
                </a:lnTo>
                <a:close/>
              </a:path>
              <a:path w="358775" h="359409">
                <a:moveTo>
                  <a:pt x="352585" y="209042"/>
                </a:moveTo>
                <a:lnTo>
                  <a:pt x="346922" y="209042"/>
                </a:lnTo>
                <a:lnTo>
                  <a:pt x="351964" y="209550"/>
                </a:lnTo>
                <a:lnTo>
                  <a:pt x="352585" y="209042"/>
                </a:lnTo>
                <a:close/>
              </a:path>
              <a:path w="358775" h="359409">
                <a:moveTo>
                  <a:pt x="72717" y="35179"/>
                </a:moveTo>
                <a:lnTo>
                  <a:pt x="39443" y="67183"/>
                </a:lnTo>
                <a:lnTo>
                  <a:pt x="36166" y="71120"/>
                </a:lnTo>
                <a:lnTo>
                  <a:pt x="36598" y="77216"/>
                </a:lnTo>
                <a:lnTo>
                  <a:pt x="40535" y="80772"/>
                </a:lnTo>
                <a:lnTo>
                  <a:pt x="48298" y="90310"/>
                </a:lnTo>
                <a:lnTo>
                  <a:pt x="52714" y="101552"/>
                </a:lnTo>
                <a:lnTo>
                  <a:pt x="53558" y="113579"/>
                </a:lnTo>
                <a:lnTo>
                  <a:pt x="50606" y="125476"/>
                </a:lnTo>
                <a:lnTo>
                  <a:pt x="44398" y="135534"/>
                </a:lnTo>
                <a:lnTo>
                  <a:pt x="35398" y="143176"/>
                </a:lnTo>
                <a:lnTo>
                  <a:pt x="24263" y="148032"/>
                </a:lnTo>
                <a:lnTo>
                  <a:pt x="11655" y="149733"/>
                </a:lnTo>
                <a:lnTo>
                  <a:pt x="129094" y="149733"/>
                </a:lnTo>
                <a:lnTo>
                  <a:pt x="137323" y="137572"/>
                </a:lnTo>
                <a:lnTo>
                  <a:pt x="156324" y="124733"/>
                </a:lnTo>
                <a:lnTo>
                  <a:pt x="179511" y="120015"/>
                </a:lnTo>
                <a:lnTo>
                  <a:pt x="307389" y="120015"/>
                </a:lnTo>
                <a:lnTo>
                  <a:pt x="306019" y="114290"/>
                </a:lnTo>
                <a:lnTo>
                  <a:pt x="306906" y="102409"/>
                </a:lnTo>
                <a:lnTo>
                  <a:pt x="311282" y="91267"/>
                </a:lnTo>
                <a:lnTo>
                  <a:pt x="318919" y="81661"/>
                </a:lnTo>
                <a:lnTo>
                  <a:pt x="322640" y="78105"/>
                </a:lnTo>
                <a:lnTo>
                  <a:pt x="323288" y="72263"/>
                </a:lnTo>
                <a:lnTo>
                  <a:pt x="313442" y="60448"/>
                </a:lnTo>
                <a:lnTo>
                  <a:pt x="306836" y="53355"/>
                </a:lnTo>
                <a:lnTo>
                  <a:pt x="244906" y="53355"/>
                </a:lnTo>
                <a:lnTo>
                  <a:pt x="240199" y="52232"/>
                </a:lnTo>
                <a:lnTo>
                  <a:pt x="114803" y="52232"/>
                </a:lnTo>
                <a:lnTo>
                  <a:pt x="102749" y="51212"/>
                </a:lnTo>
                <a:lnTo>
                  <a:pt x="91433" y="46906"/>
                </a:lnTo>
                <a:lnTo>
                  <a:pt x="82127" y="39624"/>
                </a:lnTo>
                <a:lnTo>
                  <a:pt x="78622" y="35687"/>
                </a:lnTo>
                <a:lnTo>
                  <a:pt x="72717" y="35179"/>
                </a:lnTo>
                <a:close/>
              </a:path>
              <a:path w="358775" h="359409">
                <a:moveTo>
                  <a:pt x="287397" y="36322"/>
                </a:moveTo>
                <a:lnTo>
                  <a:pt x="281492" y="36703"/>
                </a:lnTo>
                <a:lnTo>
                  <a:pt x="277987" y="40640"/>
                </a:lnTo>
                <a:lnTo>
                  <a:pt x="268547" y="48117"/>
                </a:lnTo>
                <a:lnTo>
                  <a:pt x="257116" y="52451"/>
                </a:lnTo>
                <a:lnTo>
                  <a:pt x="244906" y="53355"/>
                </a:lnTo>
                <a:lnTo>
                  <a:pt x="306836" y="53355"/>
                </a:lnTo>
                <a:lnTo>
                  <a:pt x="306525" y="53022"/>
                </a:lnTo>
                <a:lnTo>
                  <a:pt x="299239" y="46073"/>
                </a:lnTo>
                <a:lnTo>
                  <a:pt x="291563" y="39624"/>
                </a:lnTo>
                <a:lnTo>
                  <a:pt x="287397" y="36322"/>
                </a:lnTo>
                <a:close/>
              </a:path>
              <a:path w="358775" h="359409">
                <a:moveTo>
                  <a:pt x="180052" y="0"/>
                </a:moveTo>
                <a:lnTo>
                  <a:pt x="169952" y="198"/>
                </a:lnTo>
                <a:lnTo>
                  <a:pt x="159813" y="1016"/>
                </a:lnTo>
                <a:lnTo>
                  <a:pt x="154555" y="1651"/>
                </a:lnTo>
                <a:lnTo>
                  <a:pt x="150834" y="6096"/>
                </a:lnTo>
                <a:lnTo>
                  <a:pt x="151063" y="11303"/>
                </a:lnTo>
                <a:lnTo>
                  <a:pt x="149535" y="23421"/>
                </a:lnTo>
                <a:lnTo>
                  <a:pt x="144603" y="34337"/>
                </a:lnTo>
                <a:lnTo>
                  <a:pt x="136716" y="43324"/>
                </a:lnTo>
                <a:lnTo>
                  <a:pt x="126323" y="49657"/>
                </a:lnTo>
                <a:lnTo>
                  <a:pt x="114803" y="52232"/>
                </a:lnTo>
                <a:lnTo>
                  <a:pt x="240199" y="52232"/>
                </a:lnTo>
                <a:lnTo>
                  <a:pt x="210197" y="23989"/>
                </a:lnTo>
                <a:lnTo>
                  <a:pt x="209051" y="11811"/>
                </a:lnTo>
                <a:lnTo>
                  <a:pt x="209267" y="6350"/>
                </a:lnTo>
                <a:lnTo>
                  <a:pt x="205546" y="1905"/>
                </a:lnTo>
                <a:lnTo>
                  <a:pt x="200301" y="1270"/>
                </a:lnTo>
                <a:lnTo>
                  <a:pt x="190154" y="373"/>
                </a:lnTo>
                <a:lnTo>
                  <a:pt x="180052" y="0"/>
                </a:lnTo>
                <a:close/>
              </a:path>
            </a:pathLst>
          </a:custGeom>
          <a:solidFill>
            <a:srgbClr val="00B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15210" y="1136053"/>
            <a:ext cx="6948170" cy="4132579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marL="873125" indent="-378460">
              <a:lnSpc>
                <a:spcPct val="100000"/>
              </a:lnSpc>
              <a:buFont typeface="Arial MT"/>
              <a:buChar char="•"/>
              <a:tabLst>
                <a:tab pos="873125" algn="l"/>
                <a:tab pos="873760" algn="l"/>
              </a:tabLst>
            </a:pPr>
            <a:r>
              <a:rPr sz="1400" spc="-5" dirty="0">
                <a:solidFill>
                  <a:srgbClr val="2B3A4A"/>
                </a:solidFill>
                <a:latin typeface="Tahoma"/>
                <a:cs typeface="Tahoma"/>
              </a:rPr>
              <a:t>The</a:t>
            </a:r>
            <a:r>
              <a:rPr sz="1400" spc="-2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B3A4A"/>
                </a:solidFill>
                <a:latin typeface="Tahoma"/>
                <a:cs typeface="Tahoma"/>
              </a:rPr>
              <a:t>Java</a:t>
            </a:r>
            <a:r>
              <a:rPr sz="1400" spc="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B3A4A"/>
                </a:solidFill>
                <a:latin typeface="Tahoma"/>
                <a:cs typeface="Tahoma"/>
              </a:rPr>
              <a:t>Platform</a:t>
            </a:r>
            <a:r>
              <a:rPr sz="1400" spc="-1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B3A4A"/>
                </a:solidFill>
                <a:latin typeface="Tahoma"/>
                <a:cs typeface="Tahoma"/>
              </a:rPr>
              <a:t>Module</a:t>
            </a:r>
            <a:r>
              <a:rPr sz="1400" spc="-2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B3A4A"/>
                </a:solidFill>
                <a:latin typeface="Tahoma"/>
                <a:cs typeface="Tahoma"/>
              </a:rPr>
              <a:t>System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2B3A4A"/>
              </a:buClr>
              <a:buFont typeface="Arial MT"/>
              <a:buChar char="•"/>
            </a:pPr>
            <a:endParaRPr sz="2350">
              <a:latin typeface="Tahoma"/>
              <a:cs typeface="Tahoma"/>
            </a:endParaRPr>
          </a:p>
          <a:p>
            <a:pPr marL="873125" indent="-378460">
              <a:lnSpc>
                <a:spcPct val="100000"/>
              </a:lnSpc>
              <a:buFont typeface="Arial MT"/>
              <a:buChar char="•"/>
              <a:tabLst>
                <a:tab pos="873125" algn="l"/>
                <a:tab pos="873760" algn="l"/>
              </a:tabLst>
            </a:pPr>
            <a:r>
              <a:rPr sz="1400" dirty="0">
                <a:solidFill>
                  <a:srgbClr val="2B3A4A"/>
                </a:solidFill>
                <a:latin typeface="Tahoma"/>
                <a:cs typeface="Tahoma"/>
              </a:rPr>
              <a:t>Jshell</a:t>
            </a:r>
            <a:r>
              <a:rPr sz="1400" spc="-1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B3A4A"/>
                </a:solidFill>
                <a:latin typeface="Tahoma"/>
                <a:cs typeface="Tahoma"/>
              </a:rPr>
              <a:t>:</a:t>
            </a:r>
            <a:r>
              <a:rPr sz="1400" spc="-1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B3A4A"/>
                </a:solidFill>
                <a:latin typeface="Tahoma"/>
                <a:cs typeface="Tahoma"/>
              </a:rPr>
              <a:t>The</a:t>
            </a:r>
            <a:r>
              <a:rPr sz="1400" spc="-2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B3A4A"/>
                </a:solidFill>
                <a:latin typeface="Tahoma"/>
                <a:cs typeface="Tahoma"/>
              </a:rPr>
              <a:t>Interactive</a:t>
            </a:r>
            <a:r>
              <a:rPr sz="1400" spc="-2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B3A4A"/>
                </a:solidFill>
                <a:latin typeface="Tahoma"/>
                <a:cs typeface="Tahoma"/>
              </a:rPr>
              <a:t>Java</a:t>
            </a:r>
            <a:r>
              <a:rPr sz="1400" spc="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B3A4A"/>
                </a:solidFill>
                <a:latin typeface="Tahoma"/>
                <a:cs typeface="Tahoma"/>
              </a:rPr>
              <a:t>REPL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2B3A4A"/>
              </a:buClr>
              <a:buFont typeface="Arial MT"/>
              <a:buChar char="•"/>
            </a:pPr>
            <a:endParaRPr sz="2350">
              <a:latin typeface="Tahoma"/>
              <a:cs typeface="Tahoma"/>
            </a:endParaRPr>
          </a:p>
          <a:p>
            <a:pPr marL="873125" indent="-378460">
              <a:lnSpc>
                <a:spcPct val="100000"/>
              </a:lnSpc>
              <a:buFont typeface="Arial MT"/>
              <a:buChar char="•"/>
              <a:tabLst>
                <a:tab pos="873125" algn="l"/>
                <a:tab pos="873760" algn="l"/>
              </a:tabLst>
            </a:pPr>
            <a:r>
              <a:rPr sz="1400" spc="-5" dirty="0">
                <a:solidFill>
                  <a:srgbClr val="2B3A4A"/>
                </a:solidFill>
                <a:latin typeface="Tahoma"/>
                <a:cs typeface="Tahoma"/>
              </a:rPr>
              <a:t>Stream</a:t>
            </a:r>
            <a:r>
              <a:rPr sz="1400" spc="-4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B3A4A"/>
                </a:solidFill>
                <a:latin typeface="Tahoma"/>
                <a:cs typeface="Tahoma"/>
              </a:rPr>
              <a:t>API</a:t>
            </a:r>
            <a:r>
              <a:rPr sz="1400" spc="-1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B3A4A"/>
                </a:solidFill>
                <a:latin typeface="Tahoma"/>
                <a:cs typeface="Tahoma"/>
              </a:rPr>
              <a:t>Improvements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2B3A4A"/>
              </a:buClr>
              <a:buFont typeface="Arial MT"/>
              <a:buChar char="•"/>
            </a:pPr>
            <a:endParaRPr sz="2350">
              <a:latin typeface="Tahoma"/>
              <a:cs typeface="Tahoma"/>
            </a:endParaRPr>
          </a:p>
          <a:p>
            <a:pPr marL="873125" indent="-378460">
              <a:lnSpc>
                <a:spcPct val="100000"/>
              </a:lnSpc>
              <a:buFont typeface="Arial MT"/>
              <a:buChar char="•"/>
              <a:tabLst>
                <a:tab pos="873125" algn="l"/>
                <a:tab pos="873760" algn="l"/>
              </a:tabLst>
            </a:pPr>
            <a:r>
              <a:rPr sz="1400" spc="-10" dirty="0">
                <a:solidFill>
                  <a:srgbClr val="2B3A4A"/>
                </a:solidFill>
                <a:latin typeface="Tahoma"/>
                <a:cs typeface="Tahoma"/>
              </a:rPr>
              <a:t>Private</a:t>
            </a:r>
            <a:r>
              <a:rPr sz="1400" spc="-2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B3A4A"/>
                </a:solidFill>
                <a:latin typeface="Tahoma"/>
                <a:cs typeface="Tahoma"/>
              </a:rPr>
              <a:t>interface</a:t>
            </a:r>
            <a:r>
              <a:rPr sz="1400" spc="-2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B3A4A"/>
                </a:solidFill>
                <a:latin typeface="Tahoma"/>
                <a:cs typeface="Tahoma"/>
              </a:rPr>
              <a:t>methods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2B3A4A"/>
              </a:buClr>
              <a:buFont typeface="Arial MT"/>
              <a:buChar char="•"/>
            </a:pPr>
            <a:endParaRPr sz="2350">
              <a:latin typeface="Tahoma"/>
              <a:cs typeface="Tahoma"/>
            </a:endParaRPr>
          </a:p>
          <a:p>
            <a:pPr marL="873125" indent="-378460">
              <a:lnSpc>
                <a:spcPct val="100000"/>
              </a:lnSpc>
              <a:buFont typeface="Arial MT"/>
              <a:buChar char="•"/>
              <a:tabLst>
                <a:tab pos="873125" algn="l"/>
                <a:tab pos="873760" algn="l"/>
              </a:tabLst>
            </a:pPr>
            <a:r>
              <a:rPr sz="1400" dirty="0">
                <a:solidFill>
                  <a:srgbClr val="2B3A4A"/>
                </a:solidFill>
                <a:latin typeface="Tahoma"/>
                <a:cs typeface="Tahoma"/>
              </a:rPr>
              <a:t>Local</a:t>
            </a:r>
            <a:r>
              <a:rPr sz="1400" spc="-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B3A4A"/>
                </a:solidFill>
                <a:latin typeface="Tahoma"/>
                <a:cs typeface="Tahoma"/>
              </a:rPr>
              <a:t>variable</a:t>
            </a:r>
            <a:r>
              <a:rPr sz="1400" spc="-5" dirty="0">
                <a:solidFill>
                  <a:srgbClr val="2B3A4A"/>
                </a:solidFill>
                <a:latin typeface="Tahoma"/>
                <a:cs typeface="Tahoma"/>
              </a:rPr>
              <a:t> type</a:t>
            </a:r>
            <a:r>
              <a:rPr sz="1400" spc="-1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B3A4A"/>
                </a:solidFill>
                <a:latin typeface="Tahoma"/>
                <a:cs typeface="Tahoma"/>
              </a:rPr>
              <a:t>inference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5869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The</a:t>
            </a:r>
            <a:r>
              <a:rPr sz="1800" b="1" spc="-1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Java</a:t>
            </a:r>
            <a:r>
              <a:rPr sz="1800" b="1" spc="-2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Platform</a:t>
            </a:r>
            <a:r>
              <a:rPr sz="1800" b="1" spc="-2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Module</a:t>
            </a:r>
            <a:r>
              <a:rPr sz="1800" b="1" spc="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System</a:t>
            </a:r>
            <a:r>
              <a:rPr sz="1800" b="1" spc="3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–</a:t>
            </a:r>
            <a:r>
              <a:rPr sz="1800" b="1" spc="-1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Jigsaw</a:t>
            </a:r>
            <a:r>
              <a:rPr sz="1800" b="1" spc="-1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Project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000" y="1308100"/>
            <a:ext cx="6195695" cy="3394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665" marR="5080" indent="-35560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1600" spc="-5" dirty="0">
                <a:latin typeface="Tahoma"/>
                <a:cs typeface="Tahoma"/>
              </a:rPr>
              <a:t>One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of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big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changes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in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java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9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is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Module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System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i.e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Jigsaw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Project.</a:t>
            </a:r>
            <a:endParaRPr sz="1600" dirty="0">
              <a:latin typeface="Tahoma"/>
              <a:cs typeface="Tahoma"/>
            </a:endParaRPr>
          </a:p>
          <a:p>
            <a:pPr marL="367665" indent="-355600">
              <a:lnSpc>
                <a:spcPct val="100000"/>
              </a:lnSpc>
              <a:spcBef>
                <a:spcPts val="1055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1600" spc="-10" dirty="0">
                <a:latin typeface="Tahoma"/>
                <a:cs typeface="Tahoma"/>
              </a:rPr>
              <a:t>Goals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of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Jigsaw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Project</a:t>
            </a:r>
            <a:endParaRPr sz="1600" dirty="0">
              <a:latin typeface="Tahoma"/>
              <a:cs typeface="Tahoma"/>
            </a:endParaRPr>
          </a:p>
          <a:p>
            <a:pPr marL="870585" lvl="1" indent="-356235">
              <a:lnSpc>
                <a:spcPct val="100000"/>
              </a:lnSpc>
              <a:spcBef>
                <a:spcPts val="1070"/>
              </a:spcBef>
              <a:buAutoNum type="arabicPeriod"/>
              <a:tabLst>
                <a:tab pos="870585" algn="l"/>
                <a:tab pos="871219" algn="l"/>
              </a:tabLst>
            </a:pPr>
            <a:r>
              <a:rPr sz="1600" spc="-5" dirty="0">
                <a:latin typeface="Tahoma"/>
                <a:cs typeface="Tahoma"/>
              </a:rPr>
              <a:t>The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Modular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JDK</a:t>
            </a:r>
            <a:endParaRPr sz="1600" dirty="0">
              <a:latin typeface="Tahoma"/>
              <a:cs typeface="Tahoma"/>
            </a:endParaRPr>
          </a:p>
          <a:p>
            <a:pPr marL="870585" lvl="1" indent="-356235">
              <a:lnSpc>
                <a:spcPct val="100000"/>
              </a:lnSpc>
              <a:spcBef>
                <a:spcPts val="1055"/>
              </a:spcBef>
              <a:buAutoNum type="arabicPeriod"/>
              <a:tabLst>
                <a:tab pos="870585" algn="l"/>
                <a:tab pos="871219" algn="l"/>
              </a:tabLst>
            </a:pPr>
            <a:r>
              <a:rPr sz="1600" spc="-5" dirty="0">
                <a:latin typeface="Tahoma"/>
                <a:cs typeface="Tahoma"/>
              </a:rPr>
              <a:t>Modular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Source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Code</a:t>
            </a:r>
            <a:endParaRPr sz="1600" dirty="0">
              <a:latin typeface="Tahoma"/>
              <a:cs typeface="Tahoma"/>
            </a:endParaRPr>
          </a:p>
          <a:p>
            <a:pPr marL="870585" lvl="1" indent="-35623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870585" algn="l"/>
                <a:tab pos="871219" algn="l"/>
              </a:tabLst>
            </a:pPr>
            <a:r>
              <a:rPr sz="1600" spc="-5" dirty="0">
                <a:latin typeface="Tahoma"/>
                <a:cs typeface="Tahoma"/>
              </a:rPr>
              <a:t>Modular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Run-Time </a:t>
            </a:r>
            <a:r>
              <a:rPr sz="1600" spc="-10" dirty="0">
                <a:latin typeface="Tahoma"/>
                <a:cs typeface="Tahoma"/>
              </a:rPr>
              <a:t>Images</a:t>
            </a:r>
            <a:endParaRPr sz="1600" dirty="0">
              <a:latin typeface="Tahoma"/>
              <a:cs typeface="Tahoma"/>
            </a:endParaRPr>
          </a:p>
          <a:p>
            <a:pPr marL="870585" marR="86995" lvl="1" indent="-355600">
              <a:lnSpc>
                <a:spcPct val="150000"/>
              </a:lnSpc>
              <a:spcBef>
                <a:spcPts val="110"/>
              </a:spcBef>
              <a:buAutoNum type="arabicPeriod"/>
              <a:tabLst>
                <a:tab pos="870585" algn="l"/>
                <a:tab pos="871219" algn="l"/>
              </a:tabLst>
            </a:pPr>
            <a:r>
              <a:rPr sz="1600" spc="-15" dirty="0">
                <a:latin typeface="Tahoma"/>
                <a:cs typeface="Tahoma"/>
              </a:rPr>
              <a:t>“Allowing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user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to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create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their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modules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to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develop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their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applications”</a:t>
            </a:r>
            <a:endParaRPr sz="1600" dirty="0">
              <a:latin typeface="Tahoma"/>
              <a:cs typeface="Tahoma"/>
            </a:endParaRPr>
          </a:p>
          <a:p>
            <a:pPr marL="870585" lvl="1" indent="-356235">
              <a:lnSpc>
                <a:spcPct val="100000"/>
              </a:lnSpc>
              <a:spcBef>
                <a:spcPts val="1055"/>
              </a:spcBef>
              <a:buAutoNum type="arabicPeriod"/>
              <a:tabLst>
                <a:tab pos="870585" algn="l"/>
                <a:tab pos="871219" algn="l"/>
              </a:tabLst>
            </a:pPr>
            <a:r>
              <a:rPr sz="1600" spc="-5" dirty="0">
                <a:latin typeface="Tahoma"/>
                <a:cs typeface="Tahoma"/>
              </a:rPr>
              <a:t>Ease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of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30" dirty="0">
                <a:latin typeface="Tahoma"/>
                <a:cs typeface="Tahoma"/>
              </a:rPr>
              <a:t>Testing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and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Maintainability.</a:t>
            </a:r>
            <a:endParaRPr sz="16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1410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Java</a:t>
            </a:r>
            <a:r>
              <a:rPr sz="1800" b="1" spc="-7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9</a:t>
            </a:r>
            <a:r>
              <a:rPr sz="1800" b="1" spc="-4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REPL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604" y="1407692"/>
            <a:ext cx="6280785" cy="3002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665" marR="5080" indent="-35560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1600" spc="-10" dirty="0">
                <a:latin typeface="Tahoma"/>
                <a:cs typeface="Tahoma"/>
              </a:rPr>
              <a:t>Oracle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Corp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has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introduced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 new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tool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called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30" dirty="0">
                <a:latin typeface="Tahoma"/>
                <a:cs typeface="Tahoma"/>
              </a:rPr>
              <a:t>“jshell”.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It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stands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for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Java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Shell</a:t>
            </a:r>
            <a:r>
              <a:rPr sz="1600" spc="-5" dirty="0">
                <a:latin typeface="Tahoma"/>
                <a:cs typeface="Tahoma"/>
              </a:rPr>
              <a:t> and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also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known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as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REPL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(Read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Evaluate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Print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Loop)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550">
              <a:latin typeface="Tahoma"/>
              <a:cs typeface="Tahoma"/>
            </a:endParaRPr>
          </a:p>
          <a:p>
            <a:pPr marL="367665" marR="464184" indent="-355600">
              <a:lnSpc>
                <a:spcPct val="150000"/>
              </a:lnSpc>
              <a:buFont typeface="Arial MT"/>
              <a:buChar char="•"/>
              <a:tabLst>
                <a:tab pos="431165" algn="l"/>
                <a:tab pos="431800" algn="l"/>
              </a:tabLst>
            </a:pPr>
            <a:r>
              <a:rPr dirty="0"/>
              <a:t>	</a:t>
            </a:r>
            <a:r>
              <a:rPr sz="1600" spc="-5" dirty="0">
                <a:latin typeface="Tahoma"/>
                <a:cs typeface="Tahoma"/>
              </a:rPr>
              <a:t>It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is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used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to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execute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and </a:t>
            </a:r>
            <a:r>
              <a:rPr sz="1600" spc="-10" dirty="0">
                <a:latin typeface="Tahoma"/>
                <a:cs typeface="Tahoma"/>
              </a:rPr>
              <a:t>test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any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Java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Constructs</a:t>
            </a:r>
            <a:r>
              <a:rPr sz="1600" spc="4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like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class,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interface,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enum,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object,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statements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etc.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very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30" dirty="0">
                <a:latin typeface="Tahoma"/>
                <a:cs typeface="Tahoma"/>
              </a:rPr>
              <a:t>easily.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550">
              <a:latin typeface="Tahoma"/>
              <a:cs typeface="Tahoma"/>
            </a:endParaRPr>
          </a:p>
          <a:p>
            <a:pPr marL="367665" marR="57150" indent="-355600">
              <a:lnSpc>
                <a:spcPct val="150000"/>
              </a:lnSpc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1600" spc="-5" dirty="0">
                <a:latin typeface="Tahoma"/>
                <a:cs typeface="Tahoma"/>
              </a:rPr>
              <a:t>Open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command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prompt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and</a:t>
            </a:r>
            <a:r>
              <a:rPr sz="1600" spc="-10" dirty="0">
                <a:latin typeface="Tahoma"/>
                <a:cs typeface="Tahoma"/>
              </a:rPr>
              <a:t> check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java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version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to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make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sure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you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have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java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9 </a:t>
            </a:r>
            <a:r>
              <a:rPr sz="1600" spc="-10" dirty="0">
                <a:latin typeface="Tahoma"/>
                <a:cs typeface="Tahoma"/>
              </a:rPr>
              <a:t>or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above,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then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only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you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can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use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jshell.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1410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Java</a:t>
            </a:r>
            <a:r>
              <a:rPr sz="1800" b="1" spc="-7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9</a:t>
            </a:r>
            <a:r>
              <a:rPr sz="1800" b="1" spc="-4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REPL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31850" y="1299336"/>
            <a:ext cx="8089900" cy="3150235"/>
            <a:chOff x="831850" y="1299336"/>
            <a:chExt cx="8089900" cy="3150235"/>
          </a:xfrm>
        </p:grpSpPr>
        <p:sp>
          <p:nvSpPr>
            <p:cNvPr id="4" name="object 4"/>
            <p:cNvSpPr/>
            <p:nvPr/>
          </p:nvSpPr>
          <p:spPr>
            <a:xfrm>
              <a:off x="838200" y="1305712"/>
              <a:ext cx="8077200" cy="3124200"/>
            </a:xfrm>
            <a:custGeom>
              <a:avLst/>
              <a:gdLst/>
              <a:ahLst/>
              <a:cxnLst/>
              <a:rect l="l" t="t" r="r" b="b"/>
              <a:pathLst>
                <a:path w="8077200" h="3124200">
                  <a:moveTo>
                    <a:pt x="8077200" y="0"/>
                  </a:moveTo>
                  <a:lnTo>
                    <a:pt x="0" y="0"/>
                  </a:lnTo>
                  <a:lnTo>
                    <a:pt x="0" y="3124200"/>
                  </a:lnTo>
                  <a:lnTo>
                    <a:pt x="8077200" y="3124200"/>
                  </a:lnTo>
                  <a:lnTo>
                    <a:pt x="8077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8200" y="1299336"/>
              <a:ext cx="8077200" cy="3150235"/>
            </a:xfrm>
            <a:custGeom>
              <a:avLst/>
              <a:gdLst/>
              <a:ahLst/>
              <a:cxnLst/>
              <a:rect l="l" t="t" r="r" b="b"/>
              <a:pathLst>
                <a:path w="8077200" h="3150235">
                  <a:moveTo>
                    <a:pt x="0" y="0"/>
                  </a:moveTo>
                  <a:lnTo>
                    <a:pt x="0" y="3149638"/>
                  </a:lnTo>
                </a:path>
                <a:path w="8077200" h="3150235">
                  <a:moveTo>
                    <a:pt x="8077200" y="0"/>
                  </a:moveTo>
                  <a:lnTo>
                    <a:pt x="8077200" y="314963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1850" y="1299336"/>
              <a:ext cx="8089900" cy="12700"/>
            </a:xfrm>
            <a:custGeom>
              <a:avLst/>
              <a:gdLst/>
              <a:ahLst/>
              <a:cxnLst/>
              <a:rect l="l" t="t" r="r" b="b"/>
              <a:pathLst>
                <a:path w="8089900" h="12700">
                  <a:moveTo>
                    <a:pt x="0" y="12700"/>
                  </a:moveTo>
                  <a:lnTo>
                    <a:pt x="8089900" y="12700"/>
                  </a:lnTo>
                  <a:lnTo>
                    <a:pt x="8089900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31850" y="4429925"/>
              <a:ext cx="8089900" cy="0"/>
            </a:xfrm>
            <a:custGeom>
              <a:avLst/>
              <a:gdLst/>
              <a:ahLst/>
              <a:cxnLst/>
              <a:rect l="l" t="t" r="r" b="b"/>
              <a:pathLst>
                <a:path w="8089900">
                  <a:moveTo>
                    <a:pt x="0" y="0"/>
                  </a:moveTo>
                  <a:lnTo>
                    <a:pt x="8089900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44550" y="1323847"/>
            <a:ext cx="8064500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G:\&gt;jshell</a:t>
            </a:r>
            <a:endParaRPr sz="1800">
              <a:latin typeface="Calibri"/>
              <a:cs typeface="Calibri"/>
            </a:endParaRPr>
          </a:p>
          <a:p>
            <a:pPr marL="8509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|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Welcome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JShell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-- 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Version</a:t>
            </a:r>
            <a:r>
              <a:rPr sz="18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9-ea</a:t>
            </a:r>
            <a:endParaRPr sz="1800">
              <a:latin typeface="Calibri"/>
              <a:cs typeface="Calibri"/>
            </a:endParaRPr>
          </a:p>
          <a:p>
            <a:pPr marL="8509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|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introduction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type:</a:t>
            </a: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/help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intro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8509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jshell&gt;</a:t>
            </a:r>
            <a:r>
              <a:rPr sz="18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int</a:t>
            </a: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= 10</a:t>
            </a:r>
            <a:endParaRPr sz="1800">
              <a:latin typeface="Calibri"/>
              <a:cs typeface="Calibri"/>
            </a:endParaRPr>
          </a:p>
          <a:p>
            <a:pPr marL="8509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==&gt;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85090" marR="393192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jshell&gt;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System.out.println("a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value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= " + a ) </a:t>
            </a:r>
            <a:r>
              <a:rPr sz="1800" b="1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 value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3099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Stream</a:t>
            </a:r>
            <a:r>
              <a:rPr sz="1800" b="1" spc="-3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API</a:t>
            </a:r>
            <a:r>
              <a:rPr sz="1800" b="1" spc="-2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Improvements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604" y="1407692"/>
            <a:ext cx="6394450" cy="3734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665" marR="219075" indent="-35560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1600" spc="-10" dirty="0">
                <a:latin typeface="Tahoma"/>
                <a:cs typeface="Tahoma"/>
              </a:rPr>
              <a:t>In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Java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SE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9, </a:t>
            </a:r>
            <a:r>
              <a:rPr sz="1600" spc="-10" dirty="0">
                <a:latin typeface="Tahoma"/>
                <a:cs typeface="Tahoma"/>
              </a:rPr>
              <a:t>Oracle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Corp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has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added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four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useful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new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methods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to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java.util.Stream</a:t>
            </a:r>
            <a:r>
              <a:rPr sz="1600" spc="6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interface.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550">
              <a:latin typeface="Tahoma"/>
              <a:cs typeface="Tahoma"/>
            </a:endParaRPr>
          </a:p>
          <a:p>
            <a:pPr marL="367665" marR="5080" indent="-355600">
              <a:lnSpc>
                <a:spcPct val="150100"/>
              </a:lnSpc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1600" spc="-5" dirty="0">
                <a:latin typeface="Tahoma"/>
                <a:cs typeface="Tahoma"/>
              </a:rPr>
              <a:t>As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Stream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is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an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interface,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all </a:t>
            </a:r>
            <a:r>
              <a:rPr sz="1600" spc="-10" dirty="0">
                <a:latin typeface="Tahoma"/>
                <a:cs typeface="Tahoma"/>
              </a:rPr>
              <a:t>those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new </a:t>
            </a:r>
            <a:r>
              <a:rPr sz="1600" spc="-10" dirty="0">
                <a:latin typeface="Tahoma"/>
                <a:cs typeface="Tahoma"/>
              </a:rPr>
              <a:t>implemented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methods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are 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default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methods.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55" dirty="0">
                <a:latin typeface="Tahoma"/>
                <a:cs typeface="Tahoma"/>
              </a:rPr>
              <a:t>Two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of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them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are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very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important:</a:t>
            </a:r>
            <a:r>
              <a:rPr sz="1600" spc="45" dirty="0">
                <a:latin typeface="Tahoma"/>
                <a:cs typeface="Tahoma"/>
              </a:rPr>
              <a:t> </a:t>
            </a:r>
            <a:r>
              <a:rPr sz="1600" b="1" spc="-10" dirty="0">
                <a:latin typeface="Tahoma"/>
                <a:cs typeface="Tahoma"/>
              </a:rPr>
              <a:t>dropWhile</a:t>
            </a:r>
            <a:r>
              <a:rPr sz="1600" b="1" spc="8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and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takeWhile</a:t>
            </a:r>
            <a:r>
              <a:rPr sz="1600" b="1" spc="5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methods.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2500">
              <a:latin typeface="Tahoma"/>
              <a:cs typeface="Tahoma"/>
            </a:endParaRPr>
          </a:p>
          <a:p>
            <a:pPr marL="367665" marR="44450" indent="-355600">
              <a:lnSpc>
                <a:spcPct val="150000"/>
              </a:lnSpc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1600" spc="-20" dirty="0">
                <a:latin typeface="Tahoma"/>
                <a:cs typeface="Tahoma"/>
              </a:rPr>
              <a:t>For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example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-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takeWhile()</a:t>
            </a:r>
            <a:r>
              <a:rPr sz="1600" b="1" spc="8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takes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 </a:t>
            </a:r>
            <a:r>
              <a:rPr sz="1600" spc="-10" dirty="0">
                <a:latin typeface="Tahoma"/>
                <a:cs typeface="Tahoma"/>
              </a:rPr>
              <a:t>predicate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as an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argument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and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returns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Stream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of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subset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of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given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Stream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values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until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that 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Predicate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returns false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for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first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time.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3099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Stream</a:t>
            </a:r>
            <a:r>
              <a:rPr sz="1800" b="1" spc="-3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API</a:t>
            </a:r>
            <a:r>
              <a:rPr sz="1800" b="1" spc="-2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Improvements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31850" y="1680336"/>
            <a:ext cx="7937500" cy="2235200"/>
            <a:chOff x="831850" y="1680336"/>
            <a:chExt cx="7937500" cy="2235200"/>
          </a:xfrm>
        </p:grpSpPr>
        <p:sp>
          <p:nvSpPr>
            <p:cNvPr id="4" name="object 4"/>
            <p:cNvSpPr/>
            <p:nvPr/>
          </p:nvSpPr>
          <p:spPr>
            <a:xfrm>
              <a:off x="838200" y="1686686"/>
              <a:ext cx="7924800" cy="2209800"/>
            </a:xfrm>
            <a:custGeom>
              <a:avLst/>
              <a:gdLst/>
              <a:ahLst/>
              <a:cxnLst/>
              <a:rect l="l" t="t" r="r" b="b"/>
              <a:pathLst>
                <a:path w="7924800" h="2209800">
                  <a:moveTo>
                    <a:pt x="7924800" y="0"/>
                  </a:moveTo>
                  <a:lnTo>
                    <a:pt x="0" y="0"/>
                  </a:lnTo>
                  <a:lnTo>
                    <a:pt x="0" y="2209800"/>
                  </a:lnTo>
                  <a:lnTo>
                    <a:pt x="7924800" y="2209800"/>
                  </a:lnTo>
                  <a:lnTo>
                    <a:pt x="7924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8200" y="1680336"/>
              <a:ext cx="7924800" cy="2235200"/>
            </a:xfrm>
            <a:custGeom>
              <a:avLst/>
              <a:gdLst/>
              <a:ahLst/>
              <a:cxnLst/>
              <a:rect l="l" t="t" r="r" b="b"/>
              <a:pathLst>
                <a:path w="7924800" h="2235200">
                  <a:moveTo>
                    <a:pt x="0" y="0"/>
                  </a:moveTo>
                  <a:lnTo>
                    <a:pt x="0" y="2235200"/>
                  </a:lnTo>
                </a:path>
                <a:path w="7924800" h="2235200">
                  <a:moveTo>
                    <a:pt x="7924800" y="0"/>
                  </a:moveTo>
                  <a:lnTo>
                    <a:pt x="7924800" y="223520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1850" y="1680336"/>
              <a:ext cx="7937500" cy="12700"/>
            </a:xfrm>
            <a:custGeom>
              <a:avLst/>
              <a:gdLst/>
              <a:ahLst/>
              <a:cxnLst/>
              <a:rect l="l" t="t" r="r" b="b"/>
              <a:pathLst>
                <a:path w="7937500" h="12700">
                  <a:moveTo>
                    <a:pt x="0" y="12700"/>
                  </a:moveTo>
                  <a:lnTo>
                    <a:pt x="7937500" y="12700"/>
                  </a:lnTo>
                  <a:lnTo>
                    <a:pt x="7937500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31850" y="3896486"/>
              <a:ext cx="7937500" cy="0"/>
            </a:xfrm>
            <a:custGeom>
              <a:avLst/>
              <a:gdLst/>
              <a:ahLst/>
              <a:cxnLst/>
              <a:rect l="l" t="t" r="r" b="b"/>
              <a:pathLst>
                <a:path w="7937500">
                  <a:moveTo>
                    <a:pt x="0" y="0"/>
                  </a:moveTo>
                  <a:lnTo>
                    <a:pt x="7937500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44550" y="1951989"/>
            <a:ext cx="7912100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jshell&gt;</a:t>
            </a:r>
            <a:r>
              <a:rPr sz="16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Stream.of(1,2,3,4,5,6,7,8,9,10).takeWhile(i</a:t>
            </a:r>
            <a:r>
              <a:rPr sz="1600" b="1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-&gt;</a:t>
            </a:r>
            <a:r>
              <a:rPr sz="1600" b="1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&lt;</a:t>
            </a:r>
            <a:r>
              <a:rPr sz="16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sz="16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  <a:p>
            <a:pPr marL="868680">
              <a:lnSpc>
                <a:spcPct val="100000"/>
              </a:lnSpc>
            </a:pP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.forEach(System.out::println);</a:t>
            </a:r>
            <a:endParaRPr sz="1600">
              <a:latin typeface="Calibri"/>
              <a:cs typeface="Calibri"/>
            </a:endParaRPr>
          </a:p>
          <a:p>
            <a:pPr marL="8509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  <a:p>
            <a:pPr marL="8509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  <a:p>
            <a:pPr marL="8509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  <a:p>
            <a:pPr marL="8509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3099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Stream</a:t>
            </a:r>
            <a:r>
              <a:rPr sz="1800" b="1" spc="-3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API</a:t>
            </a:r>
            <a:r>
              <a:rPr sz="1800" b="1" spc="-2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Improvements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31850" y="1299336"/>
            <a:ext cx="7937500" cy="3348354"/>
            <a:chOff x="831850" y="1299336"/>
            <a:chExt cx="7937500" cy="3348354"/>
          </a:xfrm>
        </p:grpSpPr>
        <p:sp>
          <p:nvSpPr>
            <p:cNvPr id="4" name="object 4"/>
            <p:cNvSpPr/>
            <p:nvPr/>
          </p:nvSpPr>
          <p:spPr>
            <a:xfrm>
              <a:off x="838200" y="1305712"/>
              <a:ext cx="7924800" cy="3322320"/>
            </a:xfrm>
            <a:custGeom>
              <a:avLst/>
              <a:gdLst/>
              <a:ahLst/>
              <a:cxnLst/>
              <a:rect l="l" t="t" r="r" b="b"/>
              <a:pathLst>
                <a:path w="7924800" h="3322320">
                  <a:moveTo>
                    <a:pt x="7924800" y="0"/>
                  </a:moveTo>
                  <a:lnTo>
                    <a:pt x="0" y="0"/>
                  </a:lnTo>
                  <a:lnTo>
                    <a:pt x="0" y="3322320"/>
                  </a:lnTo>
                  <a:lnTo>
                    <a:pt x="7924800" y="3322320"/>
                  </a:lnTo>
                  <a:lnTo>
                    <a:pt x="7924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8200" y="1299336"/>
              <a:ext cx="7924800" cy="3348354"/>
            </a:xfrm>
            <a:custGeom>
              <a:avLst/>
              <a:gdLst/>
              <a:ahLst/>
              <a:cxnLst/>
              <a:rect l="l" t="t" r="r" b="b"/>
              <a:pathLst>
                <a:path w="7924800" h="3348354">
                  <a:moveTo>
                    <a:pt x="0" y="0"/>
                  </a:moveTo>
                  <a:lnTo>
                    <a:pt x="0" y="3347745"/>
                  </a:lnTo>
                </a:path>
                <a:path w="7924800" h="3348354">
                  <a:moveTo>
                    <a:pt x="7924800" y="0"/>
                  </a:moveTo>
                  <a:lnTo>
                    <a:pt x="7924800" y="3347745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1850" y="1299336"/>
              <a:ext cx="7937500" cy="12700"/>
            </a:xfrm>
            <a:custGeom>
              <a:avLst/>
              <a:gdLst/>
              <a:ahLst/>
              <a:cxnLst/>
              <a:rect l="l" t="t" r="r" b="b"/>
              <a:pathLst>
                <a:path w="7937500" h="12700">
                  <a:moveTo>
                    <a:pt x="0" y="12700"/>
                  </a:moveTo>
                  <a:lnTo>
                    <a:pt x="7937500" y="12700"/>
                  </a:lnTo>
                  <a:lnTo>
                    <a:pt x="7937500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31850" y="4628032"/>
              <a:ext cx="7937500" cy="0"/>
            </a:xfrm>
            <a:custGeom>
              <a:avLst/>
              <a:gdLst/>
              <a:ahLst/>
              <a:cxnLst/>
              <a:rect l="l" t="t" r="r" b="b"/>
              <a:pathLst>
                <a:path w="7937500">
                  <a:moveTo>
                    <a:pt x="0" y="0"/>
                  </a:moveTo>
                  <a:lnTo>
                    <a:pt x="7937500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44550" y="1570735"/>
            <a:ext cx="7912100" cy="2708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5090" marR="234442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jshell&gt;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Stream&lt;Integer&gt;</a:t>
            </a:r>
            <a:r>
              <a:rPr sz="1600" b="1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stream</a:t>
            </a:r>
            <a:r>
              <a:rPr sz="1600" b="1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b="1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Stream.of(1,2,3,4,5,6,7,8,9,10) </a:t>
            </a:r>
            <a:r>
              <a:rPr sz="1600" b="1" spc="-3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stream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==&gt;</a:t>
            </a:r>
            <a:r>
              <a:rPr sz="16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java.util.stream.ReferencePipeline$Head@55d56113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Calibri"/>
              <a:cs typeface="Calibri"/>
            </a:endParaRPr>
          </a:p>
          <a:p>
            <a:pPr marL="85090" marR="1870710">
              <a:lnSpc>
                <a:spcPct val="100000"/>
              </a:lnSpc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jshell&gt;</a:t>
            </a:r>
            <a:r>
              <a:rPr sz="16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stream.dropWhile(x</a:t>
            </a:r>
            <a:r>
              <a:rPr sz="1600" b="1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-&gt;</a:t>
            </a:r>
            <a:r>
              <a:rPr sz="16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6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&lt;</a:t>
            </a:r>
            <a:r>
              <a:rPr sz="16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4).forEach(a</a:t>
            </a:r>
            <a:r>
              <a:rPr sz="1600" b="1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-&gt;</a:t>
            </a:r>
            <a:r>
              <a:rPr sz="16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System.out.println(a)) </a:t>
            </a:r>
            <a:r>
              <a:rPr sz="1600" b="1" spc="-3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600">
              <a:latin typeface="Calibri"/>
              <a:cs typeface="Calibri"/>
            </a:endParaRPr>
          </a:p>
          <a:p>
            <a:pPr marL="8509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600">
              <a:latin typeface="Calibri"/>
              <a:cs typeface="Calibri"/>
            </a:endParaRPr>
          </a:p>
          <a:p>
            <a:pPr marL="8509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600">
              <a:latin typeface="Calibri"/>
              <a:cs typeface="Calibri"/>
            </a:endParaRPr>
          </a:p>
          <a:p>
            <a:pPr marL="8509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1600">
              <a:latin typeface="Calibri"/>
              <a:cs typeface="Calibri"/>
            </a:endParaRPr>
          </a:p>
          <a:p>
            <a:pPr marL="8509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1600">
              <a:latin typeface="Calibri"/>
              <a:cs typeface="Calibri"/>
            </a:endParaRPr>
          </a:p>
          <a:p>
            <a:pPr marL="8509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endParaRPr sz="1600">
              <a:latin typeface="Calibri"/>
              <a:cs typeface="Calibri"/>
            </a:endParaRPr>
          </a:p>
          <a:p>
            <a:pPr marL="8509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3028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Private</a:t>
            </a:r>
            <a:r>
              <a:rPr sz="1800" b="1" spc="-3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Interface</a:t>
            </a:r>
            <a:r>
              <a:rPr sz="1800" b="1" spc="-1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Methods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9300" y="1407692"/>
            <a:ext cx="7011034" cy="3002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7665" marR="5080" indent="-355600">
              <a:lnSpc>
                <a:spcPct val="150100"/>
              </a:lnSpc>
              <a:spcBef>
                <a:spcPts val="95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1600" spc="-10" dirty="0">
                <a:latin typeface="Tahoma"/>
                <a:cs typeface="Tahoma"/>
              </a:rPr>
              <a:t>In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Java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8,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we </a:t>
            </a:r>
            <a:r>
              <a:rPr sz="1600" spc="-10" dirty="0">
                <a:latin typeface="Tahoma"/>
                <a:cs typeface="Tahoma"/>
              </a:rPr>
              <a:t>can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provide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method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implementation</a:t>
            </a:r>
            <a:r>
              <a:rPr sz="1600" spc="3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in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Interfaces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using 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default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and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static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methods.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However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we </a:t>
            </a:r>
            <a:r>
              <a:rPr sz="1600" spc="-10" dirty="0">
                <a:latin typeface="Tahoma"/>
                <a:cs typeface="Tahoma"/>
              </a:rPr>
              <a:t>cannot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create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private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methods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in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Interfaces.</a:t>
            </a:r>
            <a:endParaRPr sz="16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550" dirty="0">
              <a:latin typeface="Tahoma"/>
              <a:cs typeface="Tahoma"/>
            </a:endParaRPr>
          </a:p>
          <a:p>
            <a:pPr marL="367665" marR="816610" indent="-355600">
              <a:lnSpc>
                <a:spcPct val="150200"/>
              </a:lnSpc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1600" spc="-10" dirty="0">
                <a:latin typeface="Tahoma"/>
                <a:cs typeface="Tahoma"/>
              </a:rPr>
              <a:t>From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Java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SE 9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on-wards,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we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can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write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private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and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private</a:t>
            </a:r>
            <a:r>
              <a:rPr sz="1600" spc="3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static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methods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too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in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an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interface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using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‘private’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keyword.</a:t>
            </a:r>
            <a:endParaRPr sz="16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9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1400" dirty="0">
              <a:latin typeface="Tahoma"/>
              <a:cs typeface="Tahoma"/>
            </a:endParaRPr>
          </a:p>
          <a:p>
            <a:pPr marL="367665" indent="-355600">
              <a:lnSpc>
                <a:spcPct val="100000"/>
              </a:lnSpc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1600" spc="-85" dirty="0">
                <a:latin typeface="Tahoma"/>
                <a:cs typeface="Tahoma"/>
              </a:rPr>
              <a:t>To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avoid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redundant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code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and more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re-usability.</a:t>
            </a:r>
            <a:endParaRPr sz="16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</TotalTime>
  <Words>1011</Words>
  <Application>Microsoft Office PowerPoint</Application>
  <PresentationFormat>Custom</PresentationFormat>
  <Paragraphs>147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 MT</vt:lpstr>
      <vt:lpstr>Calibri</vt:lpstr>
      <vt:lpstr>Segoe UI</vt:lpstr>
      <vt:lpstr>Segoe UI Light</vt:lpstr>
      <vt:lpstr>Tahoma</vt:lpstr>
      <vt:lpstr>Times New Roman</vt:lpstr>
      <vt:lpstr>Office Theme</vt:lpstr>
      <vt:lpstr>Java 9 and 10 Features</vt:lpstr>
      <vt:lpstr>Agenda</vt:lpstr>
      <vt:lpstr>The Java Platform Module System – Jigsaw Project</vt:lpstr>
      <vt:lpstr>Java 9 REPL</vt:lpstr>
      <vt:lpstr>Java 9 REPL</vt:lpstr>
      <vt:lpstr>Stream API Improvements</vt:lpstr>
      <vt:lpstr>Stream API Improvements</vt:lpstr>
      <vt:lpstr>Stream API Improvements</vt:lpstr>
      <vt:lpstr>Private Interface Methods</vt:lpstr>
      <vt:lpstr>Private Interface Methods</vt:lpstr>
      <vt:lpstr>Local Variable Type Inference LVTI in Java 10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Amruta Narkhede</dc:creator>
  <cp:lastModifiedBy>Alka Jhanwar</cp:lastModifiedBy>
  <cp:revision>1</cp:revision>
  <dcterms:created xsi:type="dcterms:W3CDTF">2022-02-21T11:22:22Z</dcterms:created>
  <dcterms:modified xsi:type="dcterms:W3CDTF">2022-02-24T11:22:13Z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2021-06-04T00:00:00Z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2022-02-21T00:00:00Z</vt:filetime>
  </property>
</Properties>
</file>