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png" ContentType="image/png"/>
  <Override PartName="/ppt/media/image8.jpeg" ContentType="image/jpeg"/>
  <Override PartName="/ppt/media/image7.jpeg" ContentType="image/jpe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5"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8"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7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1"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9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9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9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0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1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1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1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0"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2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2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23"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2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2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3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3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3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3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4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4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4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4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5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5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5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5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5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5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5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5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61"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6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6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64"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6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6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50000" r="50000" b="50000"/>
          </a:path>
        </a:gradFill>
      </p:bgPr>
    </p:bg>
    <p:spTree>
      <p:nvGrpSpPr>
        <p:cNvPr id="1" name=""/>
        <p:cNvGrpSpPr/>
        <p:nvPr/>
      </p:nvGrpSpPr>
      <p:grpSpPr>
        <a:xfrm>
          <a:off x="0" y="0"/>
          <a:ext cx="0" cy="0"/>
          <a:chOff x="0" y="0"/>
          <a:chExt cx="0" cy="0"/>
        </a:xfrm>
      </p:grpSpPr>
      <p:sp>
        <p:nvSpPr>
          <p:cNvPr id="0" name="CustomShape 1"/>
          <p:cNvSpPr/>
          <p:nvPr/>
        </p:nvSpPr>
        <p:spPr>
          <a:xfrm>
            <a:off x="0" y="2019600"/>
            <a:ext cx="12191040" cy="410472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1" name="Picture 6" descr=""/>
          <p:cNvPicPr/>
          <p:nvPr/>
        </p:nvPicPr>
        <p:blipFill>
          <a:blip r:embed="rId2"/>
          <a:srcRect l="0" t="1526" r="0" b="-1526"/>
          <a:stretch/>
        </p:blipFill>
        <p:spPr>
          <a:xfrm>
            <a:off x="0" y="6126480"/>
            <a:ext cx="12191040" cy="741960"/>
          </a:xfrm>
          <a:prstGeom prst="rect">
            <a:avLst/>
          </a:prstGeom>
          <a:ln w="0">
            <a:noFill/>
          </a:ln>
        </p:spPr>
      </p:pic>
      <p:sp>
        <p:nvSpPr>
          <p:cNvPr id="2" name="Line 2"/>
          <p:cNvSpPr/>
          <p:nvPr/>
        </p:nvSpPr>
        <p:spPr>
          <a:xfrm>
            <a:off x="0" y="6128280"/>
            <a:ext cx="12191760" cy="0"/>
          </a:xfrm>
          <a:prstGeom prst="line">
            <a:avLst/>
          </a:prstGeom>
          <a:ln w="12700">
            <a:solidFill>
              <a:srgbClr val="000001"/>
            </a:solidFill>
            <a:round/>
          </a:ln>
        </p:spPr>
        <p:style>
          <a:lnRef idx="1">
            <a:schemeClr val="accent1"/>
          </a:lnRef>
          <a:fillRef idx="0">
            <a:schemeClr val="accent1"/>
          </a:fillRef>
          <a:effectRef idx="0">
            <a:schemeClr val="accent1"/>
          </a:effectRef>
          <a:fontRef idx="minor"/>
        </p:style>
      </p:sp>
      <p:sp>
        <p:nvSpPr>
          <p:cNvPr id="3" name="Line 3"/>
          <p:cNvSpPr/>
          <p:nvPr/>
        </p:nvSpPr>
        <p:spPr>
          <a:xfrm>
            <a:off x="2417760" y="3528360"/>
            <a:ext cx="8636760" cy="0"/>
          </a:xfrm>
          <a:prstGeom prst="line">
            <a:avLst/>
          </a:prstGeom>
          <a:ln w="31750">
            <a:round/>
          </a:ln>
        </p:spPr>
        <p:style>
          <a:lnRef idx="3">
            <a:schemeClr val="accent1"/>
          </a:lnRef>
          <a:fillRef idx="0">
            <a:schemeClr val="accent1"/>
          </a:fillRef>
          <a:effectRef idx="2">
            <a:schemeClr val="accent1"/>
          </a:effectRef>
          <a:fontRef idx="minor"/>
        </p:style>
      </p:sp>
      <p:sp>
        <p:nvSpPr>
          <p:cNvPr id="4" name="PlaceHolder 4"/>
          <p:cNvSpPr>
            <a:spLocks noGrp="1"/>
          </p:cNvSpPr>
          <p:nvPr>
            <p:ph type="title"/>
          </p:nvPr>
        </p:nvSpPr>
        <p:spPr>
          <a:xfrm>
            <a:off x="609480" y="273600"/>
            <a:ext cx="10972080" cy="1144440"/>
          </a:xfrm>
          <a:prstGeom prst="rect">
            <a:avLst/>
          </a:prstGeom>
        </p:spPr>
        <p:txBody>
          <a:bodyPr lIns="0" rIns="0" tIns="0" bIns="0" anchor="ctr">
            <a:noAutofit/>
          </a:bodyPr>
          <a:p>
            <a:pPr algn="ctr"/>
            <a:r>
              <a:rPr b="0" lang="en-IN" sz="1800" spc="-1" strike="noStrike">
                <a:latin typeface="Arial"/>
              </a:rPr>
              <a:t>Click to edit the title text format</a:t>
            </a:r>
            <a:endParaRPr b="0" lang="en-IN" sz="1800" spc="-1" strike="noStrike">
              <a:latin typeface="Arial"/>
            </a:endParaRPr>
          </a:p>
        </p:txBody>
      </p:sp>
      <p:sp>
        <p:nvSpPr>
          <p:cNvPr id="5" name="PlaceHolder 5"/>
          <p:cNvSpPr>
            <a:spLocks noGrp="1"/>
          </p:cNvSpPr>
          <p:nvPr>
            <p:ph type="body"/>
          </p:nvPr>
        </p:nvSpPr>
        <p:spPr>
          <a:xfrm>
            <a:off x="609480" y="1604520"/>
            <a:ext cx="10972080" cy="397692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lgn="ctr">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lgn="ctr">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lgn="ctr">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lgn="ctr">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lgn="ctr">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lgn="ctr">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50000" r="50000" b="50000"/>
          </a:path>
        </a:gradFill>
      </p:bgPr>
    </p:bg>
    <p:spTree>
      <p:nvGrpSpPr>
        <p:cNvPr id="1" name=""/>
        <p:cNvGrpSpPr/>
        <p:nvPr/>
      </p:nvGrpSpPr>
      <p:grpSpPr>
        <a:xfrm>
          <a:off x="0" y="0"/>
          <a:ext cx="0" cy="0"/>
          <a:chOff x="0" y="0"/>
          <a:chExt cx="0" cy="0"/>
        </a:xfrm>
      </p:grpSpPr>
      <p:sp>
        <p:nvSpPr>
          <p:cNvPr id="42" name="CustomShape 1"/>
          <p:cNvSpPr/>
          <p:nvPr/>
        </p:nvSpPr>
        <p:spPr>
          <a:xfrm>
            <a:off x="0" y="2019600"/>
            <a:ext cx="12191040" cy="410472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43" name="Picture 6" descr=""/>
          <p:cNvPicPr/>
          <p:nvPr/>
        </p:nvPicPr>
        <p:blipFill>
          <a:blip r:embed="rId2"/>
          <a:srcRect l="0" t="1526" r="0" b="-1526"/>
          <a:stretch/>
        </p:blipFill>
        <p:spPr>
          <a:xfrm>
            <a:off x="0" y="6126480"/>
            <a:ext cx="12191040" cy="741960"/>
          </a:xfrm>
          <a:prstGeom prst="rect">
            <a:avLst/>
          </a:prstGeom>
          <a:ln w="0">
            <a:noFill/>
          </a:ln>
        </p:spPr>
      </p:pic>
      <p:sp>
        <p:nvSpPr>
          <p:cNvPr id="44" name="Line 2"/>
          <p:cNvSpPr/>
          <p:nvPr/>
        </p:nvSpPr>
        <p:spPr>
          <a:xfrm>
            <a:off x="0" y="6128280"/>
            <a:ext cx="12191760" cy="0"/>
          </a:xfrm>
          <a:prstGeom prst="line">
            <a:avLst/>
          </a:prstGeom>
          <a:ln w="12700">
            <a:solidFill>
              <a:srgbClr val="000001"/>
            </a:solidFill>
            <a:round/>
          </a:ln>
        </p:spPr>
        <p:style>
          <a:lnRef idx="1">
            <a:schemeClr val="accent1"/>
          </a:lnRef>
          <a:fillRef idx="0">
            <a:schemeClr val="accent1"/>
          </a:fillRef>
          <a:effectRef idx="0">
            <a:schemeClr val="accent1"/>
          </a:effectRef>
          <a:fontRef idx="minor"/>
        </p:style>
      </p:sp>
      <p:sp>
        <p:nvSpPr>
          <p:cNvPr id="45" name="Line 3"/>
          <p:cNvSpPr/>
          <p:nvPr/>
        </p:nvSpPr>
        <p:spPr>
          <a:xfrm>
            <a:off x="1453680" y="1846800"/>
            <a:ext cx="9607680" cy="0"/>
          </a:xfrm>
          <a:prstGeom prst="line">
            <a:avLst/>
          </a:prstGeom>
          <a:ln w="31750">
            <a:round/>
          </a:ln>
        </p:spPr>
        <p:style>
          <a:lnRef idx="3">
            <a:schemeClr val="accent1"/>
          </a:lnRef>
          <a:fillRef idx="0">
            <a:schemeClr val="accent1"/>
          </a:fillRef>
          <a:effectRef idx="2">
            <a:schemeClr val="accent1"/>
          </a:effectRef>
          <a:fontRef idx="minor"/>
        </p:style>
      </p:sp>
      <p:sp>
        <p:nvSpPr>
          <p:cNvPr id="46"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7"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50000" r="50000" b="50000"/>
          </a:path>
        </a:gradFill>
      </p:bgPr>
    </p:bg>
    <p:spTree>
      <p:nvGrpSpPr>
        <p:cNvPr id="1" name=""/>
        <p:cNvGrpSpPr/>
        <p:nvPr/>
      </p:nvGrpSpPr>
      <p:grpSpPr>
        <a:xfrm>
          <a:off x="0" y="0"/>
          <a:ext cx="0" cy="0"/>
          <a:chOff x="0" y="0"/>
          <a:chExt cx="0" cy="0"/>
        </a:xfrm>
      </p:grpSpPr>
      <p:sp>
        <p:nvSpPr>
          <p:cNvPr id="84" name="CustomShape 1"/>
          <p:cNvSpPr/>
          <p:nvPr/>
        </p:nvSpPr>
        <p:spPr>
          <a:xfrm>
            <a:off x="0" y="2019600"/>
            <a:ext cx="12190320" cy="410400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85" name="Picture 6" descr=""/>
          <p:cNvPicPr/>
          <p:nvPr/>
        </p:nvPicPr>
        <p:blipFill>
          <a:blip r:embed="rId2"/>
          <a:srcRect l="0" t="1526" r="0" b="-1526"/>
          <a:stretch/>
        </p:blipFill>
        <p:spPr>
          <a:xfrm>
            <a:off x="0" y="6126480"/>
            <a:ext cx="12190320" cy="741240"/>
          </a:xfrm>
          <a:prstGeom prst="rect">
            <a:avLst/>
          </a:prstGeom>
          <a:ln w="0">
            <a:noFill/>
          </a:ln>
        </p:spPr>
      </p:pic>
      <p:sp>
        <p:nvSpPr>
          <p:cNvPr id="86" name="Line 2"/>
          <p:cNvSpPr/>
          <p:nvPr/>
        </p:nvSpPr>
        <p:spPr>
          <a:xfrm>
            <a:off x="0" y="6128280"/>
            <a:ext cx="12191760" cy="0"/>
          </a:xfrm>
          <a:prstGeom prst="line">
            <a:avLst/>
          </a:prstGeom>
          <a:ln w="12700">
            <a:solidFill>
              <a:srgbClr val="000001"/>
            </a:solidFill>
            <a:round/>
          </a:ln>
        </p:spPr>
        <p:style>
          <a:lnRef idx="1">
            <a:schemeClr val="accent1"/>
          </a:lnRef>
          <a:fillRef idx="0">
            <a:schemeClr val="accent1"/>
          </a:fillRef>
          <a:effectRef idx="0">
            <a:schemeClr val="accent1"/>
          </a:effectRef>
          <a:fontRef idx="minor"/>
        </p:style>
      </p:sp>
      <p:sp>
        <p:nvSpPr>
          <p:cNvPr id="87" name="Line 3"/>
          <p:cNvSpPr/>
          <p:nvPr/>
        </p:nvSpPr>
        <p:spPr>
          <a:xfrm>
            <a:off x="1453680" y="1846800"/>
            <a:ext cx="9607680" cy="0"/>
          </a:xfrm>
          <a:prstGeom prst="line">
            <a:avLst/>
          </a:prstGeom>
          <a:ln w="31750">
            <a:round/>
          </a:ln>
        </p:spPr>
        <p:style>
          <a:lnRef idx="3">
            <a:schemeClr val="accent1"/>
          </a:lnRef>
          <a:fillRef idx="0">
            <a:schemeClr val="accent1"/>
          </a:fillRef>
          <a:effectRef idx="2">
            <a:schemeClr val="accent1"/>
          </a:effectRef>
          <a:fontRef idx="minor"/>
        </p:style>
      </p:sp>
      <p:sp>
        <p:nvSpPr>
          <p:cNvPr id="88"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9"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50000" r="50000" b="50000"/>
          </a:path>
        </a:gradFill>
      </p:bgPr>
    </p:bg>
    <p:spTree>
      <p:nvGrpSpPr>
        <p:cNvPr id="1" name=""/>
        <p:cNvGrpSpPr/>
        <p:nvPr/>
      </p:nvGrpSpPr>
      <p:grpSpPr>
        <a:xfrm>
          <a:off x="0" y="0"/>
          <a:ext cx="0" cy="0"/>
          <a:chOff x="0" y="0"/>
          <a:chExt cx="0" cy="0"/>
        </a:xfrm>
      </p:grpSpPr>
      <p:sp>
        <p:nvSpPr>
          <p:cNvPr id="126" name="CustomShape 1"/>
          <p:cNvSpPr/>
          <p:nvPr/>
        </p:nvSpPr>
        <p:spPr>
          <a:xfrm>
            <a:off x="0" y="2019600"/>
            <a:ext cx="12190320" cy="410400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127" name="Picture 6" descr=""/>
          <p:cNvPicPr/>
          <p:nvPr/>
        </p:nvPicPr>
        <p:blipFill>
          <a:blip r:embed="rId2"/>
          <a:srcRect l="0" t="1526" r="0" b="-1526"/>
          <a:stretch/>
        </p:blipFill>
        <p:spPr>
          <a:xfrm>
            <a:off x="0" y="6126480"/>
            <a:ext cx="12190320" cy="741240"/>
          </a:xfrm>
          <a:prstGeom prst="rect">
            <a:avLst/>
          </a:prstGeom>
          <a:ln w="0">
            <a:noFill/>
          </a:ln>
        </p:spPr>
      </p:pic>
      <p:sp>
        <p:nvSpPr>
          <p:cNvPr id="128" name="Line 2"/>
          <p:cNvSpPr/>
          <p:nvPr/>
        </p:nvSpPr>
        <p:spPr>
          <a:xfrm>
            <a:off x="0" y="6128280"/>
            <a:ext cx="12191760" cy="0"/>
          </a:xfrm>
          <a:prstGeom prst="line">
            <a:avLst/>
          </a:prstGeom>
          <a:ln w="12700">
            <a:solidFill>
              <a:srgbClr val="000001"/>
            </a:solidFill>
            <a:round/>
          </a:ln>
        </p:spPr>
        <p:style>
          <a:lnRef idx="1">
            <a:schemeClr val="accent1"/>
          </a:lnRef>
          <a:fillRef idx="0">
            <a:schemeClr val="accent1"/>
          </a:fillRef>
          <a:effectRef idx="0">
            <a:schemeClr val="accent1"/>
          </a:effectRef>
          <a:fontRef idx="minor"/>
        </p:style>
      </p:sp>
      <p:sp>
        <p:nvSpPr>
          <p:cNvPr id="129" name="PlaceHolder 3"/>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30"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1382400" y="1463040"/>
            <a:ext cx="9447840" cy="991800"/>
          </a:xfrm>
          <a:prstGeom prst="rect">
            <a:avLst/>
          </a:prstGeom>
          <a:noFill/>
          <a:ln w="0">
            <a:noFill/>
          </a:ln>
        </p:spPr>
        <p:style>
          <a:lnRef idx="0"/>
          <a:fillRef idx="0"/>
          <a:effectRef idx="0"/>
          <a:fontRef idx="minor"/>
        </p:style>
        <p:txBody>
          <a:bodyPr lIns="90000" rIns="90000" tIns="45000" bIns="0" anchor="b">
            <a:normAutofit fontScale="38000"/>
          </a:bodyPr>
          <a:p>
            <a:pPr>
              <a:lnSpc>
                <a:spcPct val="90000"/>
              </a:lnSpc>
            </a:pPr>
            <a:r>
              <a:rPr b="0" lang="en-US" sz="6600" spc="-1" strike="noStrike" cap="all">
                <a:solidFill>
                  <a:srgbClr val="000000"/>
                </a:solidFill>
                <a:latin typeface="Gill Sans MT"/>
                <a:ea typeface="DejaVu Sans"/>
              </a:rPr>
              <a:t>IILM CET GREATER NOIDA</a:t>
            </a:r>
            <a:endParaRPr b="0" lang="en-IN" sz="6600" spc="-1" strike="noStrike">
              <a:latin typeface="Arial"/>
            </a:endParaRPr>
          </a:p>
        </p:txBody>
      </p:sp>
      <p:sp>
        <p:nvSpPr>
          <p:cNvPr id="168" name="CustomShape 2"/>
          <p:cNvSpPr/>
          <p:nvPr/>
        </p:nvSpPr>
        <p:spPr>
          <a:xfrm>
            <a:off x="5040000" y="2700000"/>
            <a:ext cx="1619640" cy="795240"/>
          </a:xfrm>
          <a:prstGeom prst="rect">
            <a:avLst/>
          </a:prstGeom>
          <a:noFill/>
          <a:ln w="0">
            <a:noFill/>
          </a:ln>
        </p:spPr>
        <p:style>
          <a:lnRef idx="0"/>
          <a:fillRef idx="0"/>
          <a:effectRef idx="0"/>
          <a:fontRef idx="minor"/>
        </p:style>
        <p:txBody>
          <a:bodyPr lIns="90000" rIns="90000" tIns="91440" bIns="91440">
            <a:normAutofit fontScale="19000"/>
          </a:bodyPr>
          <a:p>
            <a:pPr>
              <a:lnSpc>
                <a:spcPct val="120000"/>
              </a:lnSpc>
              <a:spcBef>
                <a:spcPts val="1001"/>
              </a:spcBef>
              <a:tabLst>
                <a:tab algn="l" pos="0"/>
              </a:tabLst>
            </a:pPr>
            <a:r>
              <a:rPr b="1" lang="en-US" sz="1800" spc="-1" strike="noStrike" cap="all">
                <a:solidFill>
                  <a:srgbClr val="000000"/>
                </a:solidFill>
                <a:latin typeface="Gill Sans MT"/>
                <a:ea typeface="DejaVu Sans"/>
              </a:rPr>
              <a:t>  </a:t>
            </a:r>
            <a:r>
              <a:rPr b="1" lang="en-US" sz="2100" spc="-1" strike="noStrike" cap="all">
                <a:solidFill>
                  <a:srgbClr val="000000"/>
                </a:solidFill>
                <a:latin typeface="Gill Sans MT"/>
                <a:ea typeface="DejaVu Sans"/>
              </a:rPr>
              <a:t>PRESENTATION  OF MINI PROJECT</a:t>
            </a:r>
            <a:endParaRPr b="0" lang="en-IN" sz="2100" spc="-1" strike="noStrike">
              <a:latin typeface="Arial"/>
            </a:endParaRPr>
          </a:p>
        </p:txBody>
      </p:sp>
      <p:sp>
        <p:nvSpPr>
          <p:cNvPr id="169" name="CustomShape 3"/>
          <p:cNvSpPr/>
          <p:nvPr/>
        </p:nvSpPr>
        <p:spPr>
          <a:xfrm>
            <a:off x="4120200" y="3644640"/>
            <a:ext cx="4054680" cy="884880"/>
          </a:xfrm>
          <a:prstGeom prst="rect">
            <a:avLst/>
          </a:prstGeom>
          <a:noFill/>
          <a:ln w="0">
            <a:noFill/>
          </a:ln>
        </p:spPr>
        <p:style>
          <a:lnRef idx="0"/>
          <a:fillRef idx="0"/>
          <a:effectRef idx="0"/>
          <a:fontRef idx="minor"/>
        </p:style>
        <p:txBody>
          <a:bodyPr lIns="90000" rIns="90000" tIns="45000" bIns="45000">
            <a:normAutofit fontScale="75000"/>
          </a:bodyPr>
          <a:p>
            <a:pPr>
              <a:lnSpc>
                <a:spcPct val="90000"/>
              </a:lnSpc>
              <a:spcBef>
                <a:spcPts val="1001"/>
              </a:spcBef>
              <a:tabLst>
                <a:tab algn="l" pos="0"/>
              </a:tabLst>
            </a:pPr>
            <a:r>
              <a:rPr b="1" lang="en-US" sz="3600" spc="-1" strike="noStrike">
                <a:solidFill>
                  <a:srgbClr val="000000"/>
                </a:solidFill>
                <a:latin typeface="Gill Sans MT"/>
                <a:ea typeface="DejaVu Sans"/>
              </a:rPr>
              <a:t>TAPPY CHICKEN</a:t>
            </a:r>
            <a:endParaRPr b="0" lang="en-IN" sz="3600" spc="-1" strike="noStrike">
              <a:latin typeface="Arial"/>
            </a:endParaRPr>
          </a:p>
        </p:txBody>
      </p:sp>
      <p:sp>
        <p:nvSpPr>
          <p:cNvPr id="170" name="CustomShape 4"/>
          <p:cNvSpPr/>
          <p:nvPr/>
        </p:nvSpPr>
        <p:spPr>
          <a:xfrm>
            <a:off x="2371320" y="4853520"/>
            <a:ext cx="3504240" cy="1453320"/>
          </a:xfrm>
          <a:prstGeom prst="rect">
            <a:avLst/>
          </a:prstGeom>
          <a:noFill/>
          <a:ln w="0">
            <a:noFill/>
          </a:ln>
        </p:spPr>
        <p:style>
          <a:lnRef idx="0"/>
          <a:fillRef idx="0"/>
          <a:effectRef idx="0"/>
          <a:fontRef idx="minor"/>
        </p:style>
        <p:txBody>
          <a:bodyPr lIns="90000" rIns="90000" tIns="45000" bIns="45000">
            <a:normAutofit/>
          </a:bodyPr>
          <a:p>
            <a:pPr>
              <a:lnSpc>
                <a:spcPct val="90000"/>
              </a:lnSpc>
              <a:spcBef>
                <a:spcPts val="1001"/>
              </a:spcBef>
              <a:tabLst>
                <a:tab algn="l" pos="0"/>
              </a:tabLst>
            </a:pPr>
            <a:r>
              <a:rPr b="0" lang="en-US" sz="2000" spc="-1" strike="noStrike">
                <a:solidFill>
                  <a:srgbClr val="000000"/>
                </a:solidFill>
                <a:latin typeface="Gill Sans MT"/>
                <a:ea typeface="DejaVu Sans"/>
              </a:rPr>
              <a:t>By –  Abhishek Raj</a:t>
            </a:r>
            <a:endParaRPr b="0" lang="en-IN" sz="2000" spc="-1" strike="noStrike">
              <a:latin typeface="Arial"/>
            </a:endParaRPr>
          </a:p>
          <a:p>
            <a:pPr>
              <a:lnSpc>
                <a:spcPct val="90000"/>
              </a:lnSpc>
              <a:spcBef>
                <a:spcPts val="1001"/>
              </a:spcBef>
              <a:tabLst>
                <a:tab algn="l" pos="0"/>
              </a:tabLst>
            </a:pPr>
            <a:r>
              <a:rPr b="0" lang="en-US" sz="2000" spc="-1" strike="noStrike">
                <a:solidFill>
                  <a:srgbClr val="000000"/>
                </a:solidFill>
                <a:latin typeface="Gill Sans MT"/>
                <a:ea typeface="DejaVu Sans"/>
              </a:rPr>
              <a:t>        </a:t>
            </a:r>
            <a:r>
              <a:rPr b="0" lang="en-US" sz="2000" spc="-1" strike="noStrike">
                <a:solidFill>
                  <a:srgbClr val="000000"/>
                </a:solidFill>
                <a:latin typeface="Gill Sans MT"/>
                <a:ea typeface="DejaVu Sans"/>
              </a:rPr>
              <a:t>Anant Pratap Singh</a:t>
            </a:r>
            <a:endParaRPr b="0" lang="en-IN" sz="2000" spc="-1" strike="noStrike">
              <a:latin typeface="Arial"/>
            </a:endParaRPr>
          </a:p>
          <a:p>
            <a:pPr>
              <a:lnSpc>
                <a:spcPct val="90000"/>
              </a:lnSpc>
              <a:spcBef>
                <a:spcPts val="1001"/>
              </a:spcBef>
              <a:tabLst>
                <a:tab algn="l" pos="0"/>
              </a:tabLst>
            </a:pPr>
            <a:r>
              <a:rPr b="0" lang="en-US" sz="2000" spc="-1" strike="noStrike">
                <a:solidFill>
                  <a:srgbClr val="000000"/>
                </a:solidFill>
                <a:latin typeface="Gill Sans MT"/>
                <a:ea typeface="DejaVu Sans"/>
              </a:rPr>
              <a:t>        </a:t>
            </a:r>
            <a:r>
              <a:rPr b="0" lang="en-US" sz="2000" spc="-1" strike="noStrike">
                <a:solidFill>
                  <a:srgbClr val="000000"/>
                </a:solidFill>
                <a:latin typeface="Gill Sans MT"/>
                <a:ea typeface="DejaVu Sans"/>
              </a:rPr>
              <a:t>Pooja Tripathi </a:t>
            </a:r>
            <a:endParaRPr b="0" lang="en-IN" sz="2000" spc="-1" strike="noStrike">
              <a:latin typeface="Arial"/>
            </a:endParaRPr>
          </a:p>
        </p:txBody>
      </p:sp>
      <p:pic>
        <p:nvPicPr>
          <p:cNvPr id="171" name="Picture 8_1" descr=""/>
          <p:cNvPicPr/>
          <p:nvPr/>
        </p:nvPicPr>
        <p:blipFill>
          <a:blip r:embed="rId1"/>
          <a:stretch/>
        </p:blipFill>
        <p:spPr>
          <a:xfrm>
            <a:off x="5314320" y="197280"/>
            <a:ext cx="1336320" cy="1232280"/>
          </a:xfrm>
          <a:prstGeom prst="rect">
            <a:avLst/>
          </a:prstGeom>
          <a:ln w="0">
            <a:noFill/>
          </a:ln>
        </p:spPr>
      </p:pic>
      <p:pic>
        <p:nvPicPr>
          <p:cNvPr id="172" name="Picture 6_1" descr=""/>
          <p:cNvPicPr/>
          <p:nvPr/>
        </p:nvPicPr>
        <p:blipFill>
          <a:blip r:embed="rId2"/>
          <a:stretch/>
        </p:blipFill>
        <p:spPr>
          <a:xfrm>
            <a:off x="5804640" y="4232520"/>
            <a:ext cx="562680" cy="582120"/>
          </a:xfrm>
          <a:prstGeom prst="rect">
            <a:avLst/>
          </a:prstGeom>
          <a:ln w="0">
            <a:noFill/>
          </a:ln>
        </p:spPr>
      </p:pic>
      <p:sp>
        <p:nvSpPr>
          <p:cNvPr id="173" name="TextShape 5"/>
          <p:cNvSpPr txBox="1"/>
          <p:nvPr/>
        </p:nvSpPr>
        <p:spPr>
          <a:xfrm>
            <a:off x="8100000" y="4977720"/>
            <a:ext cx="2792880" cy="602280"/>
          </a:xfrm>
          <a:prstGeom prst="rect">
            <a:avLst/>
          </a:prstGeom>
          <a:noFill/>
          <a:ln w="0">
            <a:noFill/>
          </a:ln>
        </p:spPr>
        <p:txBody>
          <a:bodyPr lIns="90000" rIns="90000" tIns="45000" bIns="45000">
            <a:noAutofit/>
          </a:bodyPr>
          <a:p>
            <a:r>
              <a:rPr b="0" lang="en-IN" sz="1800" spc="-1" strike="noStrike">
                <a:latin typeface="Arial"/>
              </a:rPr>
              <a:t>Under the supervision of -</a:t>
            </a:r>
            <a:endParaRPr b="0" lang="en-IN" sz="1800" spc="-1" strike="noStrike">
              <a:latin typeface="Arial"/>
            </a:endParaRPr>
          </a:p>
          <a:p>
            <a:r>
              <a:rPr b="0" lang="en-IN" sz="1800" spc="-1" strike="noStrike">
                <a:latin typeface="Arial"/>
              </a:rPr>
              <a:t>Mr. Vikash Singh</a:t>
            </a: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6" presetSubtype="16">
                                  <p:stCondLst>
                                    <p:cond delay="0"/>
                                  </p:stCondLst>
                                  <p:childTnLst>
                                    <p:set>
                                      <p:cBhvr>
                                        <p:cTn id="6" dur="1" fill="hold">
                                          <p:stCondLst>
                                            <p:cond delay="0"/>
                                          </p:stCondLst>
                                        </p:cTn>
                                        <p:tgtEl>
                                          <p:spTgt spid="167"/>
                                        </p:tgtEl>
                                        <p:attrNameLst>
                                          <p:attrName>style.visibility</p:attrName>
                                        </p:attrNameLst>
                                      </p:cBhvr>
                                      <p:to>
                                        <p:strVal val="visible"/>
                                      </p:to>
                                    </p:set>
                                    <p:animEffect filter="circle(in)" transition="in">
                                      <p:cBhvr additive="repl">
                                        <p:cTn id="7" dur="2000"/>
                                        <p:tgtEl>
                                          <p:spTgt spid="167"/>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14" presetSubtype="10">
                                  <p:stCondLst>
                                    <p:cond delay="0"/>
                                  </p:stCondLst>
                                  <p:childTnLst>
                                    <p:set>
                                      <p:cBhvr>
                                        <p:cTn id="11" dur="1" fill="hold">
                                          <p:stCondLst>
                                            <p:cond delay="0"/>
                                          </p:stCondLst>
                                        </p:cTn>
                                        <p:tgtEl>
                                          <p:spTgt spid="168">
                                            <p:txEl>
                                              <p:pRg st="0" end="0"/>
                                            </p:txEl>
                                          </p:spTgt>
                                        </p:tgtEl>
                                        <p:attrNameLst>
                                          <p:attrName>style.visibility</p:attrName>
                                        </p:attrNameLst>
                                      </p:cBhvr>
                                      <p:to>
                                        <p:strVal val="visible"/>
                                      </p:to>
                                    </p:set>
                                    <p:animEffect filter="randombar(horizontal)" transition="in">
                                      <p:cBhvr additive="repl">
                                        <p:cTn id="12" dur="500"/>
                                        <p:tgtEl>
                                          <p:spTgt spid="16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6" presetSubtype="21">
                                  <p:stCondLst>
                                    <p:cond delay="0"/>
                                  </p:stCondLst>
                                  <p:childTnLst>
                                    <p:set>
                                      <p:cBhvr>
                                        <p:cTn id="16" dur="1" fill="hold">
                                          <p:stCondLst>
                                            <p:cond delay="0"/>
                                          </p:stCondLst>
                                        </p:cTn>
                                        <p:tgtEl>
                                          <p:spTgt spid="169"/>
                                        </p:tgtEl>
                                        <p:attrNameLst>
                                          <p:attrName>style.visibility</p:attrName>
                                        </p:attrNameLst>
                                      </p:cBhvr>
                                      <p:to>
                                        <p:strVal val="visible"/>
                                      </p:to>
                                    </p:set>
                                    <p:animEffect filter="barn(inVertical)" transition="in">
                                      <p:cBhvr additive="repl">
                                        <p:cTn id="17" dur="500"/>
                                        <p:tgtEl>
                                          <p:spTgt spid="169"/>
                                        </p:tgtEl>
                                      </p:cBhvr>
                                    </p:animEffect>
                                  </p:childTnLst>
                                </p:cTn>
                              </p:par>
                            </p:childTnLst>
                          </p:cTn>
                        </p:par>
                      </p:childTnLst>
                    </p:cTn>
                  </p:par>
                  <p:par>
                    <p:cTn id="18" fill="hold">
                      <p:stCondLst>
                        <p:cond delay="indefinite"/>
                      </p:stCondLst>
                      <p:childTnLst>
                        <p:par>
                          <p:cTn id="19" fill="hold">
                            <p:stCondLst>
                              <p:cond delay="0"/>
                            </p:stCondLst>
                            <p:childTnLst>
                              <p:par>
                                <p:cTn id="20" nodeType="clickEffect" fill="hold" presetClass="entr" presetID="55">
                                  <p:stCondLst>
                                    <p:cond delay="0"/>
                                  </p:stCondLst>
                                  <p:childTnLst>
                                    <p:set>
                                      <p:cBhvr>
                                        <p:cTn id="21" dur="1" fill="hold">
                                          <p:stCondLst>
                                            <p:cond delay="0"/>
                                          </p:stCondLst>
                                        </p:cTn>
                                        <p:tgtEl>
                                          <p:spTgt spid="170"/>
                                        </p:tgtEl>
                                        <p:attrNameLst>
                                          <p:attrName>style.visibility</p:attrName>
                                        </p:attrNameLst>
                                      </p:cBhvr>
                                      <p:to>
                                        <p:strVal val="visible"/>
                                      </p:to>
                                    </p:set>
                                    <p:anim calcmode="lin" valueType="num">
                                      <p:cBhvr additive="repl">
                                        <p:cTn id="22" dur="1000" fill="hold"/>
                                        <p:tgtEl>
                                          <p:spTgt spid="170"/>
                                        </p:tgtEl>
                                        <p:attrNameLst>
                                          <p:attrName>ppt_w</p:attrName>
                                        </p:attrNameLst>
                                      </p:cBhvr>
                                      <p:tavLst>
                                        <p:tav tm="0">
                                          <p:val>
                                            <p:strVal val="#ppt_w*0.70"/>
                                          </p:val>
                                        </p:tav>
                                        <p:tav tm="100000">
                                          <p:val>
                                            <p:strVal val="#ppt_w"/>
                                          </p:val>
                                        </p:tav>
                                      </p:tavLst>
                                    </p:anim>
                                    <p:anim calcmode="lin" valueType="num">
                                      <p:cBhvr additive="repl">
                                        <p:cTn id="23" dur="1000" fill="hold"/>
                                        <p:tgtEl>
                                          <p:spTgt spid="170"/>
                                        </p:tgtEl>
                                        <p:attrNameLst>
                                          <p:attrName>ppt_h</p:attrName>
                                        </p:attrNameLst>
                                      </p:cBhvr>
                                      <p:tavLst>
                                        <p:tav tm="0">
                                          <p:val>
                                            <p:strVal val="#ppt_h"/>
                                          </p:val>
                                        </p:tav>
                                        <p:tav tm="100000">
                                          <p:val>
                                            <p:strVal val="#ppt_h"/>
                                          </p:val>
                                        </p:tav>
                                      </p:tavLst>
                                    </p:anim>
                                    <p:animEffect filter="fade" transition="in">
                                      <p:cBhvr additive="repl">
                                        <p:cTn id="24" dur="1000"/>
                                        <p:tgtEl>
                                          <p:spTgt spid="1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3013920" y="559800"/>
            <a:ext cx="8609400" cy="1292040"/>
          </a:xfrm>
          <a:prstGeom prst="rect">
            <a:avLst/>
          </a:prstGeom>
          <a:noFill/>
          <a:ln w="0">
            <a:noFill/>
          </a:ln>
        </p:spPr>
        <p:style>
          <a:lnRef idx="0"/>
          <a:fillRef idx="0"/>
          <a:effectRef idx="0"/>
          <a:fontRef idx="minor"/>
        </p:style>
        <p:txBody>
          <a:bodyPr lIns="90000" rIns="90000" tIns="45000" bIns="45000">
            <a:noAutofit/>
          </a:bodyPr>
          <a:p>
            <a:pPr>
              <a:lnSpc>
                <a:spcPct val="90000"/>
              </a:lnSpc>
            </a:pPr>
            <a:r>
              <a:rPr b="0" lang="en-US" sz="8000" spc="-1" strike="noStrike" u="sng" cap="all">
                <a:solidFill>
                  <a:srgbClr val="000000"/>
                </a:solidFill>
                <a:uFillTx/>
                <a:latin typeface="Gill Sans MT"/>
                <a:ea typeface="DejaVu Sans"/>
              </a:rPr>
              <a:t>ABOUT PROJECT</a:t>
            </a:r>
            <a:r>
              <a:rPr b="0" lang="en-US" sz="3200" spc="-1" strike="noStrike" u="sng" cap="all">
                <a:solidFill>
                  <a:srgbClr val="000000"/>
                </a:solidFill>
                <a:uFillTx/>
                <a:latin typeface="Gill Sans MT"/>
                <a:ea typeface="DejaVu Sans"/>
              </a:rPr>
              <a:t> </a:t>
            </a:r>
            <a:endParaRPr b="0" lang="en-IN" sz="3200" spc="-1" strike="noStrike">
              <a:latin typeface="Arial"/>
            </a:endParaRPr>
          </a:p>
        </p:txBody>
      </p:sp>
      <p:sp>
        <p:nvSpPr>
          <p:cNvPr id="175" name="CustomShape 2"/>
          <p:cNvSpPr/>
          <p:nvPr/>
        </p:nvSpPr>
        <p:spPr>
          <a:xfrm>
            <a:off x="1451520" y="2015640"/>
            <a:ext cx="9602280" cy="3449520"/>
          </a:xfrm>
          <a:prstGeom prst="rect">
            <a:avLst/>
          </a:prstGeom>
          <a:noFill/>
          <a:ln w="0">
            <a:noFill/>
          </a:ln>
        </p:spPr>
        <p:style>
          <a:lnRef idx="0"/>
          <a:fillRef idx="0"/>
          <a:effectRef idx="0"/>
          <a:fontRef idx="minor"/>
        </p:style>
        <p:txBody>
          <a:bodyPr lIns="90000" rIns="90000" tIns="45000" bIns="45000">
            <a:noAutofit/>
          </a:bodyPr>
          <a:p>
            <a:pPr>
              <a:lnSpc>
                <a:spcPct val="120000"/>
              </a:lnSpc>
              <a:spcBef>
                <a:spcPts val="1001"/>
              </a:spcBef>
              <a:tabLst>
                <a:tab algn="l" pos="0"/>
              </a:tabLst>
            </a:pPr>
            <a:r>
              <a:rPr b="0" lang="en-IN" sz="3200" spc="-1" strike="noStrike">
                <a:solidFill>
                  <a:srgbClr val="000000"/>
                </a:solidFill>
                <a:latin typeface="Gill Sans MT"/>
                <a:ea typeface="DejaVu Sans"/>
              </a:rPr>
              <a:t>Tappy Chicken Game project is written completely in Python. All the playing methods are too simple just. All you have to do is just try to stay in the middle of the screen while long pipes keep appearing in front of you. Here, the user has to control the bird by flapping up, down using Spacebar, without touching pipes in order to score game points.</a:t>
            </a:r>
            <a:endParaRPr b="0" lang="en-IN" sz="3200" spc="-1" strike="noStrike">
              <a:latin typeface="Arial"/>
            </a:endParaRPr>
          </a:p>
        </p:txBody>
      </p: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childTnLst>
                  <p:par>
                    <p:cTn id="27" fill="hold">
                      <p:stCondLst>
                        <p:cond delay="indefinite"/>
                      </p:stCondLst>
                      <p:childTnLst>
                        <p:par>
                          <p:cTn id="28" fill="hold">
                            <p:stCondLst>
                              <p:cond delay="0"/>
                            </p:stCondLst>
                            <p:childTnLst>
                              <p:par>
                                <p:cTn id="29" nodeType="clickEffect" fill="hold" presetClass="entr" presetID="31">
                                  <p:stCondLst>
                                    <p:cond delay="0"/>
                                  </p:stCondLst>
                                  <p:childTnLst>
                                    <p:set>
                                      <p:cBhvr>
                                        <p:cTn id="30" dur="1" fill="hold">
                                          <p:stCondLst>
                                            <p:cond delay="0"/>
                                          </p:stCondLst>
                                        </p:cTn>
                                        <p:tgtEl>
                                          <p:spTgt spid="174"/>
                                        </p:tgtEl>
                                        <p:attrNameLst>
                                          <p:attrName>style.visibility</p:attrName>
                                        </p:attrNameLst>
                                      </p:cBhvr>
                                      <p:to>
                                        <p:strVal val="visible"/>
                                      </p:to>
                                    </p:set>
                                    <p:anim calcmode="lin" valueType="num">
                                      <p:cBhvr additive="repl">
                                        <p:cTn id="31" dur="1000" fill="hold"/>
                                        <p:tgtEl>
                                          <p:spTgt spid="174"/>
                                        </p:tgtEl>
                                        <p:attrNameLst>
                                          <p:attrName>ppt_w</p:attrName>
                                        </p:attrNameLst>
                                      </p:cBhvr>
                                      <p:tavLst>
                                        <p:tav tm="0">
                                          <p:val>
                                            <p:fltVal val="0"/>
                                          </p:val>
                                        </p:tav>
                                        <p:tav tm="100000">
                                          <p:val>
                                            <p:strVal val="#ppt_w"/>
                                          </p:val>
                                        </p:tav>
                                      </p:tavLst>
                                    </p:anim>
                                    <p:anim calcmode="lin" valueType="num">
                                      <p:cBhvr additive="repl">
                                        <p:cTn id="32" dur="1000" fill="hold"/>
                                        <p:tgtEl>
                                          <p:spTgt spid="174"/>
                                        </p:tgtEl>
                                        <p:attrNameLst>
                                          <p:attrName>ppt_h</p:attrName>
                                        </p:attrNameLst>
                                      </p:cBhvr>
                                      <p:tavLst>
                                        <p:tav tm="0">
                                          <p:val>
                                            <p:fltVal val="0"/>
                                          </p:val>
                                        </p:tav>
                                        <p:tav tm="100000">
                                          <p:val>
                                            <p:strVal val="#ppt_h"/>
                                          </p:val>
                                        </p:tav>
                                      </p:tavLst>
                                    </p:anim>
                                    <p:anim calcmode="lin" valueType="num">
                                      <p:cBhvr additive="repl">
                                        <p:cTn id="33" dur="1000" fill="hold"/>
                                        <p:tgtEl>
                                          <p:spTgt spid="174"/>
                                        </p:tgtEl>
                                        <p:attrNameLst>
                                          <p:attrName>r</p:attrName>
                                        </p:attrNameLst>
                                      </p:cBhvr>
                                      <p:tavLst>
                                        <p:tav tm="0">
                                          <p:val>
                                            <p:strVal val="90"/>
                                          </p:val>
                                        </p:tav>
                                        <p:tav tm="100000">
                                          <p:val>
                                            <p:strVal val="0"/>
                                          </p:val>
                                        </p:tav>
                                      </p:tavLst>
                                    </p:anim>
                                    <p:animEffect filter="fade" transition="in">
                                      <p:cBhvr additive="repl">
                                        <p:cTn id="34" dur="1000"/>
                                        <p:tgtEl>
                                          <p:spTgt spid="174"/>
                                        </p:tgtEl>
                                      </p:cBhvr>
                                    </p:animEffect>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26">
                                  <p:stCondLst>
                                    <p:cond delay="0"/>
                                  </p:stCondLst>
                                  <p:childTnLst>
                                    <p:set>
                                      <p:cBhvr>
                                        <p:cTn id="38" dur="1" fill="hold">
                                          <p:stCondLst>
                                            <p:cond delay="0"/>
                                          </p:stCondLst>
                                        </p:cTn>
                                        <p:tgtEl>
                                          <p:spTgt spid="175">
                                            <p:txEl>
                                              <p:pRg st="0" end="0"/>
                                            </p:txEl>
                                          </p:spTgt>
                                        </p:tgtEl>
                                        <p:attrNameLst>
                                          <p:attrName>style.visibility</p:attrName>
                                        </p:attrNameLst>
                                      </p:cBhvr>
                                      <p:to>
                                        <p:strVal val="visible"/>
                                      </p:to>
                                    </p:set>
                                    <p:animEffect filter="wipe(down)" transition="in">
                                      <p:cBhvr additive="repl">
                                        <p:cTn id="39" dur="580">
                                          <p:stCondLst>
                                            <p:cond delay="0"/>
                                          </p:stCondLst>
                                        </p:cTn>
                                        <p:tgtEl>
                                          <p:spTgt spid="175">
                                            <p:txEl>
                                              <p:pRg st="0" end="0"/>
                                            </p:txEl>
                                          </p:spTgt>
                                        </p:tgtEl>
                                      </p:cBhvr>
                                    </p:animEffect>
                                    <p:anim calcmode="lin" valueType="num">
                                      <p:cBhvr additive="repl">
                                        <p:cTn id="40" dur="1822">
                                          <p:stCondLst>
                                            <p:cond delay="0"/>
                                          </p:stCondLst>
                                        </p:cTn>
                                        <p:tgtEl>
                                          <p:spTgt spid="175">
                                            <p:txEl>
                                              <p:pRg st="0" end="0"/>
                                            </p:txEl>
                                          </p:spTgt>
                                        </p:tgtEl>
                                        <p:attrNameLst>
                                          <p:attrName>ppt_x</p:attrName>
                                        </p:attrNameLst>
                                      </p:cBhvr>
                                      <p:tavLst>
                                        <p:tav tm="0">
                                          <p:val>
                                            <p:strVal val="#ppt_x-0.25"/>
                                          </p:val>
                                        </p:tav>
                                        <p:tav tm="100000">
                                          <p:val>
                                            <p:strVal val="#ppt_x"/>
                                          </p:val>
                                        </p:tav>
                                      </p:tavLst>
                                    </p:anim>
                                    <p:anim calcmode="lin" valueType="num">
                                      <p:cBhvr additive="repl">
                                        <p:cTn id="41" dur="664">
                                          <p:stCondLst>
                                            <p:cond delay="0"/>
                                          </p:stCondLst>
                                        </p:cTn>
                                        <p:tgtEl>
                                          <p:spTgt spid="175">
                                            <p:txEl>
                                              <p:pRg st="0" end="0"/>
                                            </p:txEl>
                                          </p:spTgt>
                                        </p:tgtEl>
                                        <p:attrNameLst>
                                          <p:attrName>ppt_y</p:attrName>
                                        </p:attrNameLst>
                                      </p:cBhvr>
                                      <p:tavLst>
                                        <p:tav fmla="y-sin(pi*$)/3" tm="0">
                                          <p:val>
                                            <p:fltVal val="0.5"/>
                                          </p:val>
                                        </p:tav>
                                        <p:tav fmla="y-sin(pi*$)/3" tm="100000">
                                          <p:val>
                                            <p:fltVal val="1"/>
                                          </p:val>
                                        </p:tav>
                                      </p:tavLst>
                                    </p:anim>
                                    <p:anim calcmode="lin" valueType="num">
                                      <p:cBhvr additive="repl">
                                        <p:cTn id="42" dur="664">
                                          <p:stCondLst>
                                            <p:cond delay="664"/>
                                          </p:stCondLst>
                                        </p:cTn>
                                        <p:tgtEl>
                                          <p:spTgt spid="175">
                                            <p:txEl>
                                              <p:pRg st="0" end="0"/>
                                            </p:txEl>
                                          </p:spTgt>
                                        </p:tgtEl>
                                        <p:attrNameLst>
                                          <p:attrName>ppt_y</p:attrName>
                                        </p:attrNameLst>
                                      </p:cBhvr>
                                      <p:tavLst>
                                        <p:tav fmla="y-sin(pi*$)/9" tm="0">
                                          <p:val>
                                            <p:fltVal val="0"/>
                                          </p:val>
                                        </p:tav>
                                        <p:tav fmla="y-sin(pi*$)/9" tm="100000">
                                          <p:val>
                                            <p:fltVal val="1"/>
                                          </p:val>
                                        </p:tav>
                                      </p:tavLst>
                                    </p:anim>
                                    <p:anim calcmode="lin" valueType="num">
                                      <p:cBhvr additive="repl">
                                        <p:cTn id="43" dur="332">
                                          <p:stCondLst>
                                            <p:cond delay="1324"/>
                                          </p:stCondLst>
                                        </p:cTn>
                                        <p:tgtEl>
                                          <p:spTgt spid="175">
                                            <p:txEl>
                                              <p:pRg st="0" end="0"/>
                                            </p:txEl>
                                          </p:spTgt>
                                        </p:tgtEl>
                                        <p:attrNameLst>
                                          <p:attrName>ppt_y</p:attrName>
                                        </p:attrNameLst>
                                      </p:cBhvr>
                                      <p:tavLst>
                                        <p:tav fmla="y-sin(pi*$)/27" tm="0">
                                          <p:val>
                                            <p:fltVal val="0"/>
                                          </p:val>
                                        </p:tav>
                                        <p:tav fmla="y-sin(pi*$)/27" tm="100000">
                                          <p:val>
                                            <p:fltVal val="1"/>
                                          </p:val>
                                        </p:tav>
                                      </p:tavLst>
                                    </p:anim>
                                    <p:anim calcmode="lin" valueType="num">
                                      <p:cBhvr additive="repl">
                                        <p:cTn id="44" dur="164">
                                          <p:stCondLst>
                                            <p:cond delay="1656"/>
                                          </p:stCondLst>
                                        </p:cTn>
                                        <p:tgtEl>
                                          <p:spTgt spid="175">
                                            <p:txEl>
                                              <p:pRg st="0" end="0"/>
                                            </p:txEl>
                                          </p:spTgt>
                                        </p:tgtEl>
                                        <p:attrNameLst>
                                          <p:attrName>ppt_y</p:attrName>
                                        </p:attrNameLst>
                                      </p:cBhvr>
                                      <p:tavLst>
                                        <p:tav fmla="y-sin(pi*$)/81" tm="0">
                                          <p:val>
                                            <p:fltVal val="0"/>
                                          </p:val>
                                        </p:tav>
                                        <p:tav fmla="y-sin(pi*$)/81" tm="100000">
                                          <p:val>
                                            <p:fltVal val="1"/>
                                          </p:val>
                                        </p:tav>
                                      </p:tavLst>
                                    </p:anim>
                                    <p:animScale>
                                      <p:cBhvr>
                                        <p:cTn id="45" dur="26" fill="hold">
                                          <p:stCondLst>
                                            <p:cond delay="650"/>
                                          </p:stCondLst>
                                        </p:cTn>
                                        <p:tgtEl>
                                          <p:spTgt spid="175">
                                            <p:txEl>
                                              <p:pRg st="0" end="0"/>
                                            </p:txEl>
                                          </p:spTgt>
                                        </p:tgtEl>
                                      </p:cBhvr>
                                      <p:to x="100000" y="60000"/>
                                    </p:animScale>
                                    <p:animScale>
                                      <p:cBhvr>
                                        <p:cTn id="46" dur="166" fill="hold">
                                          <p:stCondLst>
                                            <p:cond delay="676"/>
                                          </p:stCondLst>
                                        </p:cTn>
                                        <p:tgtEl>
                                          <p:spTgt spid="175">
                                            <p:txEl>
                                              <p:pRg st="0" end="0"/>
                                            </p:txEl>
                                          </p:spTgt>
                                        </p:tgtEl>
                                      </p:cBhvr>
                                      <p:to x="100000" y="100000"/>
                                    </p:animScale>
                                    <p:animScale>
                                      <p:cBhvr>
                                        <p:cTn id="47" dur="26" fill="hold">
                                          <p:stCondLst>
                                            <p:cond delay="1312"/>
                                          </p:stCondLst>
                                        </p:cTn>
                                        <p:tgtEl>
                                          <p:spTgt spid="175">
                                            <p:txEl>
                                              <p:pRg st="0" end="0"/>
                                            </p:txEl>
                                          </p:spTgt>
                                        </p:tgtEl>
                                      </p:cBhvr>
                                      <p:to x="100000" y="80000"/>
                                    </p:animScale>
                                    <p:animScale>
                                      <p:cBhvr>
                                        <p:cTn id="48" dur="166" fill="hold">
                                          <p:stCondLst>
                                            <p:cond delay="1338"/>
                                          </p:stCondLst>
                                        </p:cTn>
                                        <p:tgtEl>
                                          <p:spTgt spid="175">
                                            <p:txEl>
                                              <p:pRg st="0" end="0"/>
                                            </p:txEl>
                                          </p:spTgt>
                                        </p:tgtEl>
                                      </p:cBhvr>
                                      <p:to x="100000" y="100000"/>
                                    </p:animScale>
                                    <p:animScale>
                                      <p:cBhvr>
                                        <p:cTn id="49" dur="26" fill="hold">
                                          <p:stCondLst>
                                            <p:cond delay="1642"/>
                                          </p:stCondLst>
                                        </p:cTn>
                                        <p:tgtEl>
                                          <p:spTgt spid="175">
                                            <p:txEl>
                                              <p:pRg st="0" end="0"/>
                                            </p:txEl>
                                          </p:spTgt>
                                        </p:tgtEl>
                                      </p:cBhvr>
                                      <p:to x="100000" y="90000"/>
                                    </p:animScale>
                                    <p:animScale>
                                      <p:cBhvr>
                                        <p:cTn id="50" dur="166" fill="hold">
                                          <p:stCondLst>
                                            <p:cond delay="1668"/>
                                          </p:stCondLst>
                                        </p:cTn>
                                        <p:tgtEl>
                                          <p:spTgt spid="175">
                                            <p:txEl>
                                              <p:pRg st="0" end="0"/>
                                            </p:txEl>
                                          </p:spTgt>
                                        </p:tgtEl>
                                      </p:cBhvr>
                                      <p:to x="100000" y="100000"/>
                                    </p:animScale>
                                    <p:animScale>
                                      <p:cBhvr>
                                        <p:cTn id="51" dur="26" fill="hold">
                                          <p:stCondLst>
                                            <p:cond delay="1808"/>
                                          </p:stCondLst>
                                        </p:cTn>
                                        <p:tgtEl>
                                          <p:spTgt spid="175">
                                            <p:txEl>
                                              <p:pRg st="0" end="0"/>
                                            </p:txEl>
                                          </p:spTgt>
                                        </p:tgtEl>
                                      </p:cBhvr>
                                      <p:to x="100000" y="95000"/>
                                    </p:animScale>
                                    <p:animScale>
                                      <p:cBhvr>
                                        <p:cTn id="52" dur="166" fill="hold">
                                          <p:stCondLst>
                                            <p:cond delay="1834"/>
                                          </p:stCondLst>
                                        </p:cTn>
                                        <p:tgtEl>
                                          <p:spTgt spid="175">
                                            <p:txEl>
                                              <p:pRg st="0" end="0"/>
                                            </p:txEl>
                                          </p:spTgt>
                                        </p:tgtEl>
                                      </p:cBhvr>
                                      <p:to x="100000" y="100000"/>
                                    </p:animScale>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1451520" y="804600"/>
            <a:ext cx="9601560" cy="1047600"/>
          </a:xfrm>
          <a:prstGeom prst="rect">
            <a:avLst/>
          </a:prstGeom>
          <a:noFill/>
          <a:ln w="0">
            <a:noFill/>
          </a:ln>
        </p:spPr>
        <p:style>
          <a:lnRef idx="0"/>
          <a:fillRef idx="0"/>
          <a:effectRef idx="0"/>
          <a:fontRef idx="minor"/>
        </p:style>
        <p:txBody>
          <a:bodyPr lIns="90000" rIns="90000" tIns="45000" bIns="45000">
            <a:noAutofit/>
          </a:bodyPr>
          <a:p>
            <a:pPr>
              <a:lnSpc>
                <a:spcPct val="90000"/>
              </a:lnSpc>
            </a:pPr>
            <a:r>
              <a:rPr b="1" lang="en-US" sz="3200" spc="-1" strike="noStrike" u="sng" cap="all">
                <a:solidFill>
                  <a:srgbClr val="000000"/>
                </a:solidFill>
                <a:uFillTx/>
                <a:latin typeface="Gill Sans MT"/>
                <a:ea typeface="DejaVu Sans"/>
              </a:rPr>
              <a:t>How you can run this GAME</a:t>
            </a:r>
            <a:endParaRPr b="0" lang="en-IN" sz="3200" spc="-1" strike="noStrike">
              <a:latin typeface="Arial"/>
            </a:endParaRPr>
          </a:p>
        </p:txBody>
      </p:sp>
      <p:sp>
        <p:nvSpPr>
          <p:cNvPr id="177" name="CustomShape 2"/>
          <p:cNvSpPr/>
          <p:nvPr/>
        </p:nvSpPr>
        <p:spPr>
          <a:xfrm>
            <a:off x="1451520" y="2015640"/>
            <a:ext cx="9601560" cy="3448800"/>
          </a:xfrm>
          <a:prstGeom prst="rect">
            <a:avLst/>
          </a:prstGeom>
          <a:noFill/>
          <a:ln w="0">
            <a:noFill/>
          </a:ln>
        </p:spPr>
        <p:style>
          <a:lnRef idx="0"/>
          <a:fillRef idx="0"/>
          <a:effectRef idx="0"/>
          <a:fontRef idx="minor"/>
        </p:style>
        <p:txBody>
          <a:bodyPr lIns="90000" rIns="90000" tIns="45000" bIns="45000">
            <a:normAutofit fontScale="56000"/>
          </a:bodyPr>
          <a:p>
            <a:pPr marL="228600" indent="-226800">
              <a:lnSpc>
                <a:spcPct val="120000"/>
              </a:lnSpc>
              <a:spcBef>
                <a:spcPts val="1001"/>
              </a:spcBef>
              <a:buClr>
                <a:srgbClr val="b71e42"/>
              </a:buClr>
              <a:buFont typeface="Arial"/>
              <a:buChar char="•"/>
            </a:pPr>
            <a:r>
              <a:rPr b="0" lang="en-IN" sz="3200" spc="-1" strike="noStrike">
                <a:solidFill>
                  <a:srgbClr val="000000"/>
                </a:solidFill>
                <a:latin typeface="Gill Sans MT"/>
                <a:ea typeface="DejaVu Sans"/>
              </a:rPr>
              <a:t>In order to run the game, you must have installed Python 3 and Pygame library on your PC. This is a simple GUI Based game written for the beginners. Tappy Chicken bird Game in Python project with source code can be downloaded from the below mentioned github repository link.👇🏻</a:t>
            </a:r>
            <a:endParaRPr b="0" lang="en-IN" sz="3200" spc="-1" strike="noStrike">
              <a:latin typeface="Arial"/>
            </a:endParaRPr>
          </a:p>
          <a:p>
            <a:pPr>
              <a:lnSpc>
                <a:spcPct val="120000"/>
              </a:lnSpc>
              <a:spcBef>
                <a:spcPts val="1001"/>
              </a:spcBef>
              <a:tabLst>
                <a:tab algn="l" pos="0"/>
              </a:tabLst>
            </a:pPr>
            <a:endParaRPr b="0" lang="en-IN" sz="3200" spc="-1" strike="noStrike">
              <a:latin typeface="Arial"/>
            </a:endParaRPr>
          </a:p>
          <a:p>
            <a:pPr marL="228600" indent="-226800">
              <a:lnSpc>
                <a:spcPct val="120000"/>
              </a:lnSpc>
              <a:spcBef>
                <a:spcPts val="1001"/>
              </a:spcBef>
              <a:buClr>
                <a:srgbClr val="b71e42"/>
              </a:buClr>
              <a:buFont typeface="Arial"/>
              <a:buChar char="•"/>
              <a:tabLst>
                <a:tab algn="l" pos="0"/>
              </a:tabLst>
            </a:pPr>
            <a:r>
              <a:rPr b="0" lang="en-IN" sz="3200" spc="-1" strike="noStrike">
                <a:solidFill>
                  <a:srgbClr val="000000"/>
                </a:solidFill>
                <a:latin typeface="Gill Sans MT"/>
                <a:ea typeface="DejaVu Sans"/>
              </a:rPr>
              <a:t>https://github.com/iamraj45/TappyChicken </a:t>
            </a:r>
            <a:endParaRPr b="0" lang="en-IN" sz="3200" spc="-1" strike="noStrike">
              <a:latin typeface="Arial"/>
            </a:endParaRPr>
          </a:p>
        </p:txBody>
      </p:sp>
    </p:spTree>
  </p:cSld>
  <mc:AlternateContent>
    <mc:Choice Requires="p14">
      <p:transition spd="slow" p14:dur="2000"/>
    </mc:Choice>
    <mc:Fallback>
      <p:transition spd="slow"/>
    </mc:Fallback>
  </mc:AlternateContent>
  <p:timing>
    <p:tnLst>
      <p:par>
        <p:cTn id="53" dur="indefinite" restart="never" nodeType="tmRoot">
          <p:childTnLst>
            <p:seq>
              <p:cTn id="54" dur="indefinite" nodeType="mainSeq">
                <p:childTnLst>
                  <p:par>
                    <p:cTn id="55" fill="hold">
                      <p:stCondLst>
                        <p:cond delay="indefinite"/>
                      </p:stCondLst>
                      <p:childTnLst>
                        <p:par>
                          <p:cTn id="56" fill="hold">
                            <p:stCondLst>
                              <p:cond delay="0"/>
                            </p:stCondLst>
                            <p:childTnLst>
                              <p:par>
                                <p:cTn id="57" nodeType="clickEffect" fill="hold" presetClass="entr" presetID="56">
                                  <p:stCondLst>
                                    <p:cond delay="0"/>
                                  </p:stCondLst>
                                  <p:iterate type="lt">
                                    <p:tmAbs val="100"/>
                                  </p:iterate>
                                  <p:childTnLst>
                                    <p:set>
                                      <p:cBhvr>
                                        <p:cTn id="58" dur="1" fill="hold">
                                          <p:stCondLst>
                                            <p:cond delay="0"/>
                                          </p:stCondLst>
                                        </p:cTn>
                                        <p:tgtEl>
                                          <p:spTgt spid="176"/>
                                        </p:tgtEl>
                                        <p:attrNameLst>
                                          <p:attrName>style.visibility</p:attrName>
                                        </p:attrNameLst>
                                      </p:cBhvr>
                                      <p:to>
                                        <p:strVal val="visible"/>
                                      </p:to>
                                    </p:set>
                                    <p:anim calcmode="lin" valueType="num" by="(-#ppt_w*2)">
                                      <p:cBhvr additive="repl">
                                        <p:cTn id="59" dur="500" autoRev="1" fill="hold">
                                          <p:stCondLst>
                                            <p:cond delay="0"/>
                                          </p:stCondLst>
                                        </p:cTn>
                                        <p:tgtEl>
                                          <p:spTgt spid="176"/>
                                        </p:tgtEl>
                                        <p:attrNameLst>
                                          <p:attrName>ppt_w</p:attrName>
                                        </p:attrNameLst>
                                      </p:cBhvr>
                                    </p:anim>
                                    <p:anim calcmode="lin" valueType="num" by="(#ppt_w*0.50)">
                                      <p:cBhvr additive="repl">
                                        <p:cTn id="60" dur="500" autoRev="1" fill="hold">
                                          <p:stCondLst>
                                            <p:cond delay="0"/>
                                          </p:stCondLst>
                                        </p:cTn>
                                        <p:tgtEl>
                                          <p:spTgt spid="176"/>
                                        </p:tgtEl>
                                        <p:attrNameLst>
                                          <p:attrName>ppt_x</p:attrName>
                                        </p:attrNameLst>
                                      </p:cBhvr>
                                    </p:anim>
                                    <p:anim calcmode="lin" valueType="num" from="(-#ppt_h/2)" to="(#ppt_y)">
                                      <p:cBhvr additive="repl">
                                        <p:cTn id="61" dur="1000" fill="hold">
                                          <p:stCondLst>
                                            <p:cond delay="0"/>
                                          </p:stCondLst>
                                        </p:cTn>
                                        <p:tgtEl>
                                          <p:spTgt spid="176"/>
                                        </p:tgtEl>
                                        <p:attrNameLst>
                                          <p:attrName>ppt_y</p:attrName>
                                        </p:attrNameLst>
                                      </p:cBhvr>
                                    </p:anim>
                                    <p:animRot by="21600000">
                                      <p:cBhvr>
                                        <p:cTn id="62" dur="1000" fill="hold">
                                          <p:stCondLst>
                                            <p:cond delay="0"/>
                                          </p:stCondLst>
                                        </p:cTn>
                                        <p:tgtEl>
                                          <p:spTgt spid="176"/>
                                        </p:tgtEl>
                                        <p:attrNameLst>
                                          <p:attrName>r</p:attrName>
                                        </p:attrNameLst>
                                      </p:cBhvr>
                                    </p:animRot>
                                  </p:childTnLst>
                                </p:cTn>
                              </p:par>
                            </p:childTnLst>
                          </p:cTn>
                        </p:par>
                      </p:childTnLst>
                    </p:cTn>
                  </p:par>
                  <p:par>
                    <p:cTn id="63" fill="hold">
                      <p:stCondLst>
                        <p:cond delay="indefinite"/>
                      </p:stCondLst>
                      <p:childTnLst>
                        <p:par>
                          <p:cTn id="64" fill="hold">
                            <p:stCondLst>
                              <p:cond delay="0"/>
                            </p:stCondLst>
                            <p:childTnLst>
                              <p:par>
                                <p:cTn id="65" nodeType="clickEffect" fill="hold" presetClass="entr" presetID="52">
                                  <p:stCondLst>
                                    <p:cond delay="0"/>
                                  </p:stCondLst>
                                  <p:childTnLst>
                                    <p:set>
                                      <p:cBhvr>
                                        <p:cTn id="66" dur="1" fill="hold">
                                          <p:stCondLst>
                                            <p:cond delay="0"/>
                                          </p:stCondLst>
                                        </p:cTn>
                                        <p:tgtEl>
                                          <p:spTgt spid="177">
                                            <p:txEl>
                                              <p:pRg st="0" end="0"/>
                                            </p:txEl>
                                          </p:spTgt>
                                        </p:tgtEl>
                                        <p:attrNameLst>
                                          <p:attrName>style.visibility</p:attrName>
                                        </p:attrNameLst>
                                      </p:cBhvr>
                                      <p:to>
                                        <p:strVal val="visible"/>
                                      </p:to>
                                    </p:set>
                                    <p:animScale>
                                      <p:cBhvr>
                                        <p:cTn id="67" dur="1000" fill="hold">
                                          <p:stCondLst>
                                            <p:cond delay="0"/>
                                          </p:stCondLst>
                                        </p:cTn>
                                        <p:tgtEl>
                                          <p:spTgt spid="177">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 0 0 E">
                                      <p:cBhvr>
                                        <p:cTn id="68" dur="1000" fill="hold">
                                          <p:stCondLst>
                                            <p:cond delay="0"/>
                                          </p:stCondLst>
                                        </p:cTn>
                                        <p:tgtEl>
                                          <p:spTgt spid="177">
                                            <p:txEl>
                                              <p:pRg st="0" end="0"/>
                                            </p:txEl>
                                          </p:spTgt>
                                        </p:tgtEl>
                                        <p:attrNameLst>
                                          <p:attrName>ppt_x</p:attrName>
                                          <p:attrName>ppt_y</p:attrName>
                                        </p:attrNameLst>
                                      </p:cBhvr>
                                    </p:animMotion>
                                    <p:animEffect filter="fade" transition="in">
                                      <p:cBhvr additive="repl">
                                        <p:cTn id="69" dur="1000"/>
                                        <p:tgtEl>
                                          <p:spTgt spid="177">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nodeType="clickEffect" fill="hold" presetClass="entr" presetID="52">
                                  <p:stCondLst>
                                    <p:cond delay="0"/>
                                  </p:stCondLst>
                                  <p:childTnLst>
                                    <p:set>
                                      <p:cBhvr>
                                        <p:cTn id="73" dur="1" fill="hold">
                                          <p:stCondLst>
                                            <p:cond delay="0"/>
                                          </p:stCondLst>
                                        </p:cTn>
                                        <p:tgtEl>
                                          <p:spTgt spid="177">
                                            <p:txEl>
                                              <p:pRg st="2" end="2"/>
                                            </p:txEl>
                                          </p:spTgt>
                                        </p:tgtEl>
                                        <p:attrNameLst>
                                          <p:attrName>style.visibility</p:attrName>
                                        </p:attrNameLst>
                                      </p:cBhvr>
                                      <p:to>
                                        <p:strVal val="visible"/>
                                      </p:to>
                                    </p:set>
                                    <p:animScale>
                                      <p:cBhvr>
                                        <p:cTn id="74" dur="1000" fill="hold">
                                          <p:stCondLst>
                                            <p:cond delay="0"/>
                                          </p:stCondLst>
                                        </p:cTn>
                                        <p:tgtEl>
                                          <p:spTgt spid="177">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 0 0 E">
                                      <p:cBhvr>
                                        <p:cTn id="75" dur="1000" fill="hold">
                                          <p:stCondLst>
                                            <p:cond delay="0"/>
                                          </p:stCondLst>
                                        </p:cTn>
                                        <p:tgtEl>
                                          <p:spTgt spid="177">
                                            <p:txEl>
                                              <p:pRg st="2" end="2"/>
                                            </p:txEl>
                                          </p:spTgt>
                                        </p:tgtEl>
                                        <p:attrNameLst>
                                          <p:attrName>ppt_x</p:attrName>
                                          <p:attrName>ppt_y</p:attrName>
                                        </p:attrNameLst>
                                      </p:cBhvr>
                                    </p:animMotion>
                                    <p:animEffect filter="fade" transition="in">
                                      <p:cBhvr additive="repl">
                                        <p:cTn id="76" dur="1000"/>
                                        <p:tgtEl>
                                          <p:spTgt spid="177">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2895480" y="613800"/>
            <a:ext cx="8608680" cy="1291320"/>
          </a:xfrm>
          <a:prstGeom prst="rect">
            <a:avLst/>
          </a:prstGeom>
          <a:noFill/>
          <a:ln w="0">
            <a:noFill/>
          </a:ln>
        </p:spPr>
        <p:style>
          <a:lnRef idx="0"/>
          <a:fillRef idx="0"/>
          <a:effectRef idx="0"/>
          <a:fontRef idx="minor"/>
        </p:style>
        <p:txBody>
          <a:bodyPr lIns="90000" rIns="90000" tIns="45000" bIns="45000">
            <a:normAutofit/>
          </a:bodyPr>
          <a:p>
            <a:pPr>
              <a:lnSpc>
                <a:spcPct val="90000"/>
              </a:lnSpc>
            </a:pPr>
            <a:r>
              <a:rPr b="1" lang="en-IN" sz="6000" spc="-1" strike="noStrike" u="sng" cap="all">
                <a:solidFill>
                  <a:srgbClr val="000000"/>
                </a:solidFill>
                <a:uFillTx/>
                <a:latin typeface="Gill Sans MT"/>
                <a:ea typeface="DejaVu Sans"/>
              </a:rPr>
              <a:t>THE APPROACH</a:t>
            </a:r>
            <a:endParaRPr b="0" lang="en-IN" sz="6000" spc="-1" strike="noStrike">
              <a:latin typeface="Arial"/>
            </a:endParaRPr>
          </a:p>
        </p:txBody>
      </p:sp>
      <p:sp>
        <p:nvSpPr>
          <p:cNvPr id="179" name="CustomShape 2"/>
          <p:cNvSpPr/>
          <p:nvPr/>
        </p:nvSpPr>
        <p:spPr>
          <a:xfrm>
            <a:off x="685800" y="1906920"/>
            <a:ext cx="11145960" cy="4588920"/>
          </a:xfrm>
          <a:prstGeom prst="rect">
            <a:avLst/>
          </a:prstGeom>
          <a:noFill/>
          <a:ln w="0">
            <a:noFill/>
          </a:ln>
        </p:spPr>
        <p:style>
          <a:lnRef idx="0"/>
          <a:fillRef idx="0"/>
          <a:effectRef idx="0"/>
          <a:fontRef idx="minor"/>
        </p:style>
        <p:txBody>
          <a:bodyPr lIns="90000" rIns="90000" tIns="45000" bIns="45000">
            <a:noAutofit/>
          </a:bodyPr>
          <a:p>
            <a:pPr>
              <a:lnSpc>
                <a:spcPct val="120000"/>
              </a:lnSpc>
              <a:spcBef>
                <a:spcPts val="1001"/>
              </a:spcBef>
              <a:tabLst>
                <a:tab algn="l" pos="0"/>
              </a:tabLst>
            </a:pPr>
            <a:r>
              <a:rPr b="0" lang="en-IN" sz="2800" spc="-1" strike="noStrike">
                <a:solidFill>
                  <a:srgbClr val="000000"/>
                </a:solidFill>
                <a:latin typeface="Gill Sans MT"/>
                <a:ea typeface="DejaVu Sans"/>
              </a:rPr>
              <a:t>Tappy chicken is a continuous and dynamic game. We found that there are 3 elements that are most important to describe the current state of the chicken.</a:t>
            </a:r>
            <a:endParaRPr b="0" lang="en-IN" sz="2800" spc="-1" strike="noStrike">
              <a:latin typeface="Arial"/>
            </a:endParaRPr>
          </a:p>
          <a:p>
            <a:pPr>
              <a:lnSpc>
                <a:spcPct val="120000"/>
              </a:lnSpc>
              <a:spcBef>
                <a:spcPts val="1001"/>
              </a:spcBef>
              <a:tabLst>
                <a:tab algn="l" pos="0"/>
              </a:tabLst>
            </a:pPr>
            <a:r>
              <a:rPr b="0" lang="en-IN" sz="2800" spc="-1" strike="noStrike">
                <a:solidFill>
                  <a:srgbClr val="000000"/>
                </a:solidFill>
                <a:latin typeface="Gill Sans MT"/>
                <a:ea typeface="DejaVu Sans"/>
              </a:rPr>
              <a:t>❖ </a:t>
            </a:r>
            <a:r>
              <a:rPr b="0" lang="en-IN" sz="2800" spc="-1" strike="noStrike">
                <a:solidFill>
                  <a:srgbClr val="000000"/>
                </a:solidFill>
                <a:latin typeface="Gill Sans MT"/>
                <a:ea typeface="DejaVu Sans"/>
              </a:rPr>
              <a:t>Vertical distance from the lower pipe. </a:t>
            </a:r>
            <a:endParaRPr b="0" lang="en-IN" sz="2800" spc="-1" strike="noStrike">
              <a:latin typeface="Arial"/>
            </a:endParaRPr>
          </a:p>
          <a:p>
            <a:pPr>
              <a:lnSpc>
                <a:spcPct val="120000"/>
              </a:lnSpc>
              <a:spcBef>
                <a:spcPts val="1001"/>
              </a:spcBef>
              <a:tabLst>
                <a:tab algn="l" pos="0"/>
              </a:tabLst>
            </a:pPr>
            <a:r>
              <a:rPr b="0" lang="en-IN" sz="2800" spc="-1" strike="noStrike">
                <a:solidFill>
                  <a:srgbClr val="000000"/>
                </a:solidFill>
                <a:latin typeface="Gill Sans MT"/>
                <a:ea typeface="DejaVu Sans"/>
              </a:rPr>
              <a:t>❖ </a:t>
            </a:r>
            <a:r>
              <a:rPr b="0" lang="en-IN" sz="2800" spc="-1" strike="noStrike">
                <a:solidFill>
                  <a:srgbClr val="000000"/>
                </a:solidFill>
                <a:latin typeface="Gill Sans MT"/>
                <a:ea typeface="DejaVu Sans"/>
              </a:rPr>
              <a:t>Horizontal distance from the lower pipe.</a:t>
            </a:r>
            <a:endParaRPr b="0" lang="en-IN" sz="2800" spc="-1" strike="noStrike">
              <a:latin typeface="Arial"/>
            </a:endParaRPr>
          </a:p>
          <a:p>
            <a:pPr>
              <a:lnSpc>
                <a:spcPct val="120000"/>
              </a:lnSpc>
              <a:spcBef>
                <a:spcPts val="1001"/>
              </a:spcBef>
              <a:tabLst>
                <a:tab algn="l" pos="0"/>
              </a:tabLst>
            </a:pPr>
            <a:r>
              <a:rPr b="0" lang="en-IN" sz="2800" spc="-1" strike="noStrike">
                <a:solidFill>
                  <a:srgbClr val="000000"/>
                </a:solidFill>
                <a:latin typeface="Gill Sans MT"/>
                <a:ea typeface="DejaVu Sans"/>
              </a:rPr>
              <a:t>❖ </a:t>
            </a:r>
            <a:r>
              <a:rPr b="0" lang="en-IN" sz="2800" spc="-1" strike="noStrike">
                <a:solidFill>
                  <a:srgbClr val="000000"/>
                </a:solidFill>
                <a:latin typeface="Gill Sans MT"/>
                <a:ea typeface="DejaVu Sans"/>
              </a:rPr>
              <a:t>Chicken's velocity. </a:t>
            </a:r>
            <a:endParaRPr b="0" lang="en-IN" sz="2800" spc="-1" strike="noStrike">
              <a:latin typeface="Arial"/>
            </a:endParaRPr>
          </a:p>
          <a:p>
            <a:pPr>
              <a:lnSpc>
                <a:spcPct val="120000"/>
              </a:lnSpc>
              <a:spcBef>
                <a:spcPts val="1001"/>
              </a:spcBef>
              <a:tabLst>
                <a:tab algn="l" pos="0"/>
              </a:tabLst>
            </a:pPr>
            <a:endParaRPr b="0" lang="en-IN" sz="2800" spc="-1" strike="noStrike">
              <a:latin typeface="Arial"/>
            </a:endParaRPr>
          </a:p>
        </p:txBody>
      </p:sp>
    </p:spTree>
  </p:cSld>
  <mc:AlternateContent>
    <mc:Choice Requires="p14">
      <p:transition spd="slow" p14:dur="2000"/>
    </mc:Choice>
    <mc:Fallback>
      <p:transition spd="slow"/>
    </mc:Fallback>
  </mc:AlternateContent>
  <p:timing>
    <p:tnLst>
      <p:par>
        <p:cTn id="77" dur="indefinite" restart="never" nodeType="tmRoot">
          <p:childTnLst>
            <p:seq>
              <p:cTn id="78" dur="indefinite" nodeType="mainSeq">
                <p:childTnLst>
                  <p:par>
                    <p:cTn id="79" fill="hold">
                      <p:stCondLst>
                        <p:cond delay="indefinite"/>
                      </p:stCondLst>
                      <p:childTnLst>
                        <p:par>
                          <p:cTn id="80" fill="hold">
                            <p:stCondLst>
                              <p:cond delay="0"/>
                            </p:stCondLst>
                            <p:childTnLst>
                              <p:par>
                                <p:cTn id="81" nodeType="clickEffect" fill="hold" presetClass="entr" presetID="41">
                                  <p:stCondLst>
                                    <p:cond delay="0"/>
                                  </p:stCondLst>
                                  <p:iterate type="lt">
                                    <p:tmAbs val="100"/>
                                  </p:iterate>
                                  <p:childTnLst>
                                    <p:set>
                                      <p:cBhvr>
                                        <p:cTn id="82" dur="1" fill="hold">
                                          <p:stCondLst>
                                            <p:cond delay="0"/>
                                          </p:stCondLst>
                                        </p:cTn>
                                        <p:tgtEl>
                                          <p:spTgt spid="178"/>
                                        </p:tgtEl>
                                        <p:attrNameLst>
                                          <p:attrName>style.visibility</p:attrName>
                                        </p:attrNameLst>
                                      </p:cBhvr>
                                      <p:to>
                                        <p:strVal val="visible"/>
                                      </p:to>
                                    </p:set>
                                    <p:anim calcmode="lin" valueType="num">
                                      <p:cBhvr additive="repl">
                                        <p:cTn id="83" dur="500" fill="hold"/>
                                        <p:tgtEl>
                                          <p:spTgt spid="178"/>
                                        </p:tgtEl>
                                        <p:attrNameLst>
                                          <p:attrName>ppt_x</p:attrName>
                                        </p:attrNameLst>
                                      </p:cBhvr>
                                      <p:tavLst>
                                        <p:tav tm="0">
                                          <p:val>
                                            <p:strVal val="#ppt_x"/>
                                          </p:val>
                                        </p:tav>
                                        <p:tav tm="50000">
                                          <p:val>
                                            <p:strVal val="#ppt_x+.1"/>
                                          </p:val>
                                        </p:tav>
                                        <p:tav tm="100000">
                                          <p:val>
                                            <p:strVal val="#ppt_x"/>
                                          </p:val>
                                        </p:tav>
                                      </p:tavLst>
                                    </p:anim>
                                    <p:anim calcmode="lin" valueType="num">
                                      <p:cBhvr additive="repl">
                                        <p:cTn id="84" dur="500" fill="hold"/>
                                        <p:tgtEl>
                                          <p:spTgt spid="178"/>
                                        </p:tgtEl>
                                        <p:attrNameLst>
                                          <p:attrName>ppt_y</p:attrName>
                                        </p:attrNameLst>
                                      </p:cBhvr>
                                      <p:tavLst>
                                        <p:tav tm="0">
                                          <p:val>
                                            <p:strVal val="#ppt_y"/>
                                          </p:val>
                                        </p:tav>
                                        <p:tav tm="100000">
                                          <p:val>
                                            <p:strVal val="#ppt_y"/>
                                          </p:val>
                                        </p:tav>
                                      </p:tavLst>
                                    </p:anim>
                                    <p:anim calcmode="lin" valueType="num">
                                      <p:cBhvr additive="repl">
                                        <p:cTn id="85" dur="500" fill="hold"/>
                                        <p:tgtEl>
                                          <p:spTgt spid="178"/>
                                        </p:tgtEl>
                                        <p:attrNameLst>
                                          <p:attrName>ppt_h</p:attrName>
                                        </p:attrNameLst>
                                      </p:cBhvr>
                                      <p:tavLst>
                                        <p:tav tm="0">
                                          <p:val>
                                            <p:strVal val="#ppt_h/10"/>
                                          </p:val>
                                        </p:tav>
                                        <p:tav tm="50000">
                                          <p:val>
                                            <p:strVal val="#ppt_h+.01"/>
                                          </p:val>
                                        </p:tav>
                                        <p:tav tm="100000">
                                          <p:val>
                                            <p:strVal val="#ppt_h"/>
                                          </p:val>
                                        </p:tav>
                                      </p:tavLst>
                                    </p:anim>
                                    <p:anim calcmode="lin" valueType="num">
                                      <p:cBhvr additive="repl">
                                        <p:cTn id="86" dur="500" fill="hold"/>
                                        <p:tgtEl>
                                          <p:spTgt spid="178"/>
                                        </p:tgtEl>
                                        <p:attrNameLst>
                                          <p:attrName>ppt_w</p:attrName>
                                        </p:attrNameLst>
                                      </p:cBhvr>
                                      <p:tavLst>
                                        <p:tav tm="0">
                                          <p:val>
                                            <p:strVal val="#ppt_w/10"/>
                                          </p:val>
                                        </p:tav>
                                        <p:tav tm="50000">
                                          <p:val>
                                            <p:strVal val="#ppt_w+.01"/>
                                          </p:val>
                                        </p:tav>
                                        <p:tav tm="100000">
                                          <p:val>
                                            <p:strVal val="#ppt_w"/>
                                          </p:val>
                                        </p:tav>
                                      </p:tavLst>
                                    </p:anim>
                                    <p:animEffect filter="fade" transition="in">
                                      <p:cBhvr additive="repl">
                                        <p:cTn id="87" dur="500"/>
                                        <p:tgtEl>
                                          <p:spTgt spid="178"/>
                                        </p:tgtEl>
                                      </p:cBhvr>
                                    </p:animEffect>
                                  </p:childTnLst>
                                </p:cTn>
                              </p:par>
                            </p:childTnLst>
                          </p:cTn>
                        </p:par>
                      </p:childTnLst>
                    </p:cTn>
                  </p:par>
                  <p:par>
                    <p:cTn id="88" fill="hold">
                      <p:stCondLst>
                        <p:cond delay="indefinite"/>
                      </p:stCondLst>
                      <p:childTnLst>
                        <p:par>
                          <p:cTn id="89" fill="hold">
                            <p:stCondLst>
                              <p:cond delay="0"/>
                            </p:stCondLst>
                            <p:childTnLst>
                              <p:par>
                                <p:cTn id="90" nodeType="clickEffect" fill="hold" presetClass="entr" presetID="35">
                                  <p:stCondLst>
                                    <p:cond delay="0"/>
                                  </p:stCondLst>
                                  <p:childTnLst>
                                    <p:set>
                                      <p:cBhvr>
                                        <p:cTn id="91" dur="1" fill="hold">
                                          <p:stCondLst>
                                            <p:cond delay="0"/>
                                          </p:stCondLst>
                                        </p:cTn>
                                        <p:tgtEl>
                                          <p:spTgt spid="179">
                                            <p:txEl>
                                              <p:pRg st="0" end="0"/>
                                            </p:txEl>
                                          </p:spTgt>
                                        </p:tgtEl>
                                        <p:attrNameLst>
                                          <p:attrName>style.visibility</p:attrName>
                                        </p:attrNameLst>
                                      </p:cBhvr>
                                      <p:to>
                                        <p:strVal val="visible"/>
                                      </p:to>
                                    </p:set>
                                    <p:animEffect filter="fade" transition="in">
                                      <p:cBhvr additive="repl">
                                        <p:cTn id="92" dur="2000"/>
                                        <p:tgtEl>
                                          <p:spTgt spid="179">
                                            <p:txEl>
                                              <p:pRg st="0" end="0"/>
                                            </p:txEl>
                                          </p:spTgt>
                                        </p:tgtEl>
                                      </p:cBhvr>
                                    </p:animEffect>
                                    <p:anim calcmode="lin" valueType="num">
                                      <p:cBhvr additive="repl">
                                        <p:cTn id="93" dur="2000" fill="hold"/>
                                        <p:tgtEl>
                                          <p:spTgt spid="179">
                                            <p:txEl>
                                              <p:pRg st="0" end="0"/>
                                            </p:txEl>
                                          </p:spTgt>
                                        </p:tgtEl>
                                        <p:attrNameLst>
                                          <p:attrName>r</p:attrName>
                                        </p:attrNameLst>
                                      </p:cBhvr>
                                      <p:tavLst>
                                        <p:tav tm="0">
                                          <p:val>
                                            <p:strVal val="720"/>
                                          </p:val>
                                        </p:tav>
                                        <p:tav tm="100000">
                                          <p:val>
                                            <p:strVal val="0"/>
                                          </p:val>
                                        </p:tav>
                                      </p:tavLst>
                                    </p:anim>
                                    <p:anim calcmode="lin" valueType="num">
                                      <p:cBhvr additive="repl">
                                        <p:cTn id="94" dur="2000" fill="hold"/>
                                        <p:tgtEl>
                                          <p:spTgt spid="179">
                                            <p:txEl>
                                              <p:pRg st="0" end="0"/>
                                            </p:txEl>
                                          </p:spTgt>
                                        </p:tgtEl>
                                        <p:attrNameLst>
                                          <p:attrName>ppt_h</p:attrName>
                                        </p:attrNameLst>
                                      </p:cBhvr>
                                      <p:tavLst>
                                        <p:tav tm="0">
                                          <p:val>
                                            <p:fltVal val="0"/>
                                          </p:val>
                                        </p:tav>
                                        <p:tav tm="100000">
                                          <p:val>
                                            <p:strVal val="#ppt_h"/>
                                          </p:val>
                                        </p:tav>
                                      </p:tavLst>
                                    </p:anim>
                                    <p:anim calcmode="lin" valueType="num">
                                      <p:cBhvr additive="repl">
                                        <p:cTn id="95" dur="2000" fill="hold"/>
                                        <p:tgtEl>
                                          <p:spTgt spid="179">
                                            <p:txEl>
                                              <p:pRg st="0" end="0"/>
                                            </p:txEl>
                                          </p:spTgt>
                                        </p:tgtEl>
                                        <p:attrNameLst>
                                          <p:attrName>ppt_w</p:attrName>
                                        </p:attrNameLst>
                                      </p:cBhvr>
                                      <p:tavLst>
                                        <p:tav tm="0">
                                          <p:val>
                                            <p:fltVal val="0"/>
                                          </p:val>
                                        </p:tav>
                                        <p:tav tm="100000">
                                          <p:val>
                                            <p:strVal val="#ppt_w"/>
                                          </p:val>
                                        </p:tav>
                                      </p:tavLst>
                                    </p:anim>
                                  </p:childTnLst>
                                </p:cTn>
                              </p:par>
                            </p:childTnLst>
                          </p:cTn>
                        </p:par>
                      </p:childTnLst>
                    </p:cTn>
                  </p:par>
                  <p:par>
                    <p:cTn id="96" fill="hold">
                      <p:stCondLst>
                        <p:cond delay="indefinite"/>
                      </p:stCondLst>
                      <p:childTnLst>
                        <p:par>
                          <p:cTn id="97" fill="hold">
                            <p:stCondLst>
                              <p:cond delay="0"/>
                            </p:stCondLst>
                            <p:childTnLst>
                              <p:par>
                                <p:cTn id="98" nodeType="clickEffect" fill="hold" presetClass="entr" presetID="35">
                                  <p:stCondLst>
                                    <p:cond delay="0"/>
                                  </p:stCondLst>
                                  <p:childTnLst>
                                    <p:set>
                                      <p:cBhvr>
                                        <p:cTn id="99" dur="1" fill="hold">
                                          <p:stCondLst>
                                            <p:cond delay="0"/>
                                          </p:stCondLst>
                                        </p:cTn>
                                        <p:tgtEl>
                                          <p:spTgt spid="179">
                                            <p:txEl>
                                              <p:pRg st="1" end="1"/>
                                            </p:txEl>
                                          </p:spTgt>
                                        </p:tgtEl>
                                        <p:attrNameLst>
                                          <p:attrName>style.visibility</p:attrName>
                                        </p:attrNameLst>
                                      </p:cBhvr>
                                      <p:to>
                                        <p:strVal val="visible"/>
                                      </p:to>
                                    </p:set>
                                    <p:animEffect filter="fade" transition="in">
                                      <p:cBhvr additive="repl">
                                        <p:cTn id="100" dur="2000"/>
                                        <p:tgtEl>
                                          <p:spTgt spid="179">
                                            <p:txEl>
                                              <p:pRg st="1" end="1"/>
                                            </p:txEl>
                                          </p:spTgt>
                                        </p:tgtEl>
                                      </p:cBhvr>
                                    </p:animEffect>
                                    <p:anim calcmode="lin" valueType="num">
                                      <p:cBhvr additive="repl">
                                        <p:cTn id="101" dur="2000" fill="hold"/>
                                        <p:tgtEl>
                                          <p:spTgt spid="179">
                                            <p:txEl>
                                              <p:pRg st="1" end="1"/>
                                            </p:txEl>
                                          </p:spTgt>
                                        </p:tgtEl>
                                        <p:attrNameLst>
                                          <p:attrName>r</p:attrName>
                                        </p:attrNameLst>
                                      </p:cBhvr>
                                      <p:tavLst>
                                        <p:tav tm="0">
                                          <p:val>
                                            <p:strVal val="720"/>
                                          </p:val>
                                        </p:tav>
                                        <p:tav tm="100000">
                                          <p:val>
                                            <p:strVal val="0"/>
                                          </p:val>
                                        </p:tav>
                                      </p:tavLst>
                                    </p:anim>
                                    <p:anim calcmode="lin" valueType="num">
                                      <p:cBhvr additive="repl">
                                        <p:cTn id="102" dur="2000" fill="hold"/>
                                        <p:tgtEl>
                                          <p:spTgt spid="179">
                                            <p:txEl>
                                              <p:pRg st="1" end="1"/>
                                            </p:txEl>
                                          </p:spTgt>
                                        </p:tgtEl>
                                        <p:attrNameLst>
                                          <p:attrName>ppt_h</p:attrName>
                                        </p:attrNameLst>
                                      </p:cBhvr>
                                      <p:tavLst>
                                        <p:tav tm="0">
                                          <p:val>
                                            <p:fltVal val="0"/>
                                          </p:val>
                                        </p:tav>
                                        <p:tav tm="100000">
                                          <p:val>
                                            <p:strVal val="#ppt_h"/>
                                          </p:val>
                                        </p:tav>
                                      </p:tavLst>
                                    </p:anim>
                                    <p:anim calcmode="lin" valueType="num">
                                      <p:cBhvr additive="repl">
                                        <p:cTn id="103" dur="2000" fill="hold"/>
                                        <p:tgtEl>
                                          <p:spTgt spid="179">
                                            <p:txEl>
                                              <p:pRg st="1" end="1"/>
                                            </p:txEl>
                                          </p:spTgt>
                                        </p:tgtEl>
                                        <p:attrNameLst>
                                          <p:attrName>ppt_w</p:attrName>
                                        </p:attrNameLst>
                                      </p:cBhvr>
                                      <p:tavLst>
                                        <p:tav tm="0">
                                          <p:val>
                                            <p:fltVal val="0"/>
                                          </p:val>
                                        </p:tav>
                                        <p:tav tm="100000">
                                          <p:val>
                                            <p:strVal val="#ppt_w"/>
                                          </p:val>
                                        </p:tav>
                                      </p:tavLst>
                                    </p:anim>
                                  </p:childTnLst>
                                </p:cTn>
                              </p:par>
                            </p:childTnLst>
                          </p:cTn>
                        </p:par>
                      </p:childTnLst>
                    </p:cTn>
                  </p:par>
                  <p:par>
                    <p:cTn id="104" fill="hold">
                      <p:stCondLst>
                        <p:cond delay="indefinite"/>
                      </p:stCondLst>
                      <p:childTnLst>
                        <p:par>
                          <p:cTn id="105" fill="hold">
                            <p:stCondLst>
                              <p:cond delay="0"/>
                            </p:stCondLst>
                            <p:childTnLst>
                              <p:par>
                                <p:cTn id="106" nodeType="clickEffect" fill="hold" presetClass="entr" presetID="35">
                                  <p:stCondLst>
                                    <p:cond delay="0"/>
                                  </p:stCondLst>
                                  <p:childTnLst>
                                    <p:set>
                                      <p:cBhvr>
                                        <p:cTn id="107" dur="1" fill="hold">
                                          <p:stCondLst>
                                            <p:cond delay="0"/>
                                          </p:stCondLst>
                                        </p:cTn>
                                        <p:tgtEl>
                                          <p:spTgt spid="179">
                                            <p:txEl>
                                              <p:pRg st="2" end="2"/>
                                            </p:txEl>
                                          </p:spTgt>
                                        </p:tgtEl>
                                        <p:attrNameLst>
                                          <p:attrName>style.visibility</p:attrName>
                                        </p:attrNameLst>
                                      </p:cBhvr>
                                      <p:to>
                                        <p:strVal val="visible"/>
                                      </p:to>
                                    </p:set>
                                    <p:animEffect filter="fade" transition="in">
                                      <p:cBhvr additive="repl">
                                        <p:cTn id="108" dur="2000"/>
                                        <p:tgtEl>
                                          <p:spTgt spid="179">
                                            <p:txEl>
                                              <p:pRg st="2" end="2"/>
                                            </p:txEl>
                                          </p:spTgt>
                                        </p:tgtEl>
                                      </p:cBhvr>
                                    </p:animEffect>
                                    <p:anim calcmode="lin" valueType="num">
                                      <p:cBhvr additive="repl">
                                        <p:cTn id="109" dur="2000" fill="hold"/>
                                        <p:tgtEl>
                                          <p:spTgt spid="179">
                                            <p:txEl>
                                              <p:pRg st="2" end="2"/>
                                            </p:txEl>
                                          </p:spTgt>
                                        </p:tgtEl>
                                        <p:attrNameLst>
                                          <p:attrName>r</p:attrName>
                                        </p:attrNameLst>
                                      </p:cBhvr>
                                      <p:tavLst>
                                        <p:tav tm="0">
                                          <p:val>
                                            <p:strVal val="720"/>
                                          </p:val>
                                        </p:tav>
                                        <p:tav tm="100000">
                                          <p:val>
                                            <p:strVal val="0"/>
                                          </p:val>
                                        </p:tav>
                                      </p:tavLst>
                                    </p:anim>
                                    <p:anim calcmode="lin" valueType="num">
                                      <p:cBhvr additive="repl">
                                        <p:cTn id="110" dur="2000" fill="hold"/>
                                        <p:tgtEl>
                                          <p:spTgt spid="179">
                                            <p:txEl>
                                              <p:pRg st="2" end="2"/>
                                            </p:txEl>
                                          </p:spTgt>
                                        </p:tgtEl>
                                        <p:attrNameLst>
                                          <p:attrName>ppt_h</p:attrName>
                                        </p:attrNameLst>
                                      </p:cBhvr>
                                      <p:tavLst>
                                        <p:tav tm="0">
                                          <p:val>
                                            <p:fltVal val="0"/>
                                          </p:val>
                                        </p:tav>
                                        <p:tav tm="100000">
                                          <p:val>
                                            <p:strVal val="#ppt_h"/>
                                          </p:val>
                                        </p:tav>
                                      </p:tavLst>
                                    </p:anim>
                                    <p:anim calcmode="lin" valueType="num">
                                      <p:cBhvr additive="repl">
                                        <p:cTn id="111" dur="2000" fill="hold"/>
                                        <p:tgtEl>
                                          <p:spTgt spid="179">
                                            <p:txEl>
                                              <p:pRg st="2" end="2"/>
                                            </p:txEl>
                                          </p:spTgt>
                                        </p:tgtEl>
                                        <p:attrNameLst>
                                          <p:attrName>ppt_w</p:attrName>
                                        </p:attrNameLst>
                                      </p:cBhvr>
                                      <p:tavLst>
                                        <p:tav tm="0">
                                          <p:val>
                                            <p:fltVal val="0"/>
                                          </p:val>
                                        </p:tav>
                                        <p:tav tm="100000">
                                          <p:val>
                                            <p:strVal val="#ppt_w"/>
                                          </p:val>
                                        </p:tav>
                                      </p:tavLst>
                                    </p:anim>
                                  </p:childTnLst>
                                </p:cTn>
                              </p:par>
                            </p:childTnLst>
                          </p:cTn>
                        </p:par>
                      </p:childTnLst>
                    </p:cTn>
                  </p:par>
                  <p:par>
                    <p:cTn id="112" fill="hold">
                      <p:stCondLst>
                        <p:cond delay="indefinite"/>
                      </p:stCondLst>
                      <p:childTnLst>
                        <p:par>
                          <p:cTn id="113" fill="hold">
                            <p:stCondLst>
                              <p:cond delay="0"/>
                            </p:stCondLst>
                            <p:childTnLst>
                              <p:par>
                                <p:cTn id="114" nodeType="clickEffect" fill="hold" presetClass="entr" presetID="35">
                                  <p:stCondLst>
                                    <p:cond delay="0"/>
                                  </p:stCondLst>
                                  <p:childTnLst>
                                    <p:set>
                                      <p:cBhvr>
                                        <p:cTn id="115" dur="1" fill="hold">
                                          <p:stCondLst>
                                            <p:cond delay="0"/>
                                          </p:stCondLst>
                                        </p:cTn>
                                        <p:tgtEl>
                                          <p:spTgt spid="179">
                                            <p:txEl>
                                              <p:pRg st="3" end="3"/>
                                            </p:txEl>
                                          </p:spTgt>
                                        </p:tgtEl>
                                        <p:attrNameLst>
                                          <p:attrName>style.visibility</p:attrName>
                                        </p:attrNameLst>
                                      </p:cBhvr>
                                      <p:to>
                                        <p:strVal val="visible"/>
                                      </p:to>
                                    </p:set>
                                    <p:animEffect filter="fade" transition="in">
                                      <p:cBhvr additive="repl">
                                        <p:cTn id="116" dur="2000"/>
                                        <p:tgtEl>
                                          <p:spTgt spid="179">
                                            <p:txEl>
                                              <p:pRg st="3" end="3"/>
                                            </p:txEl>
                                          </p:spTgt>
                                        </p:tgtEl>
                                      </p:cBhvr>
                                    </p:animEffect>
                                    <p:anim calcmode="lin" valueType="num">
                                      <p:cBhvr additive="repl">
                                        <p:cTn id="117" dur="2000" fill="hold"/>
                                        <p:tgtEl>
                                          <p:spTgt spid="179">
                                            <p:txEl>
                                              <p:pRg st="3" end="3"/>
                                            </p:txEl>
                                          </p:spTgt>
                                        </p:tgtEl>
                                        <p:attrNameLst>
                                          <p:attrName>r</p:attrName>
                                        </p:attrNameLst>
                                      </p:cBhvr>
                                      <p:tavLst>
                                        <p:tav tm="0">
                                          <p:val>
                                            <p:strVal val="720"/>
                                          </p:val>
                                        </p:tav>
                                        <p:tav tm="100000">
                                          <p:val>
                                            <p:strVal val="0"/>
                                          </p:val>
                                        </p:tav>
                                      </p:tavLst>
                                    </p:anim>
                                    <p:anim calcmode="lin" valueType="num">
                                      <p:cBhvr additive="repl">
                                        <p:cTn id="118" dur="2000" fill="hold"/>
                                        <p:tgtEl>
                                          <p:spTgt spid="179">
                                            <p:txEl>
                                              <p:pRg st="3" end="3"/>
                                            </p:txEl>
                                          </p:spTgt>
                                        </p:tgtEl>
                                        <p:attrNameLst>
                                          <p:attrName>ppt_h</p:attrName>
                                        </p:attrNameLst>
                                      </p:cBhvr>
                                      <p:tavLst>
                                        <p:tav tm="0">
                                          <p:val>
                                            <p:fltVal val="0"/>
                                          </p:val>
                                        </p:tav>
                                        <p:tav tm="100000">
                                          <p:val>
                                            <p:strVal val="#ppt_h"/>
                                          </p:val>
                                        </p:tav>
                                      </p:tavLst>
                                    </p:anim>
                                    <p:anim calcmode="lin" valueType="num">
                                      <p:cBhvr additive="repl">
                                        <p:cTn id="119" dur="2000" fill="hold"/>
                                        <p:tgtEl>
                                          <p:spTgt spid="179">
                                            <p:txEl>
                                              <p:pRg st="3" end="3"/>
                                            </p:txEl>
                                          </p:spTgt>
                                        </p:tgtEl>
                                        <p:attrNameLst>
                                          <p:attrName>ppt_w</p:attrName>
                                        </p:attrNameLst>
                                      </p:cBhvr>
                                      <p:tavLst>
                                        <p:tav tm="0">
                                          <p:val>
                                            <p:fltVal val="0"/>
                                          </p:val>
                                        </p:tav>
                                        <p:tav tm="100000">
                                          <p:val>
                                            <p:strVal val="#ppt_w"/>
                                          </p:val>
                                        </p:tav>
                                      </p:tavLst>
                                    </p:anim>
                                  </p:childTnLst>
                                </p:cTn>
                              </p:par>
                            </p:childTnLst>
                          </p:cTn>
                        </p:par>
                      </p:childTnLst>
                    </p:cTn>
                  </p:par>
                  <p:par>
                    <p:cTn id="120" fill="hold">
                      <p:stCondLst>
                        <p:cond delay="indefinite"/>
                      </p:stCondLst>
                      <p:childTnLst>
                        <p:par>
                          <p:cTn id="121" fill="hold">
                            <p:stCondLst>
                              <p:cond delay="0"/>
                            </p:stCondLst>
                            <p:childTnLst>
                              <p:par>
                                <p:cTn id="122" nodeType="clickEffect" fill="hold" presetClass="entr" presetID="35">
                                  <p:stCondLst>
                                    <p:cond delay="0"/>
                                  </p:stCondLst>
                                  <p:childTnLst>
                                    <p:set>
                                      <p:cBhvr>
                                        <p:cTn id="123" dur="1" fill="hold">
                                          <p:stCondLst>
                                            <p:cond delay="0"/>
                                          </p:stCondLst>
                                        </p:cTn>
                                        <p:tgtEl>
                                          <p:spTgt spid="179">
                                            <p:txEl>
                                              <p:pRg st="4" end="4"/>
                                            </p:txEl>
                                          </p:spTgt>
                                        </p:tgtEl>
                                        <p:attrNameLst>
                                          <p:attrName>style.visibility</p:attrName>
                                        </p:attrNameLst>
                                      </p:cBhvr>
                                      <p:to>
                                        <p:strVal val="visible"/>
                                      </p:to>
                                    </p:set>
                                    <p:animEffect filter="fade" transition="in">
                                      <p:cBhvr additive="repl">
                                        <p:cTn id="124" dur="2000"/>
                                        <p:tgtEl>
                                          <p:spTgt spid="179">
                                            <p:txEl>
                                              <p:pRg st="4" end="4"/>
                                            </p:txEl>
                                          </p:spTgt>
                                        </p:tgtEl>
                                      </p:cBhvr>
                                    </p:animEffect>
                                    <p:anim calcmode="lin" valueType="num">
                                      <p:cBhvr additive="repl">
                                        <p:cTn id="125" dur="2000" fill="hold"/>
                                        <p:tgtEl>
                                          <p:spTgt spid="179">
                                            <p:txEl>
                                              <p:pRg st="4" end="4"/>
                                            </p:txEl>
                                          </p:spTgt>
                                        </p:tgtEl>
                                        <p:attrNameLst>
                                          <p:attrName>r</p:attrName>
                                        </p:attrNameLst>
                                      </p:cBhvr>
                                      <p:tavLst>
                                        <p:tav tm="0">
                                          <p:val>
                                            <p:strVal val="720"/>
                                          </p:val>
                                        </p:tav>
                                        <p:tav tm="100000">
                                          <p:val>
                                            <p:strVal val="0"/>
                                          </p:val>
                                        </p:tav>
                                      </p:tavLst>
                                    </p:anim>
                                    <p:anim calcmode="lin" valueType="num">
                                      <p:cBhvr additive="repl">
                                        <p:cTn id="126" dur="2000" fill="hold"/>
                                        <p:tgtEl>
                                          <p:spTgt spid="179">
                                            <p:txEl>
                                              <p:pRg st="4" end="4"/>
                                            </p:txEl>
                                          </p:spTgt>
                                        </p:tgtEl>
                                        <p:attrNameLst>
                                          <p:attrName>ppt_h</p:attrName>
                                        </p:attrNameLst>
                                      </p:cBhvr>
                                      <p:tavLst>
                                        <p:tav tm="0">
                                          <p:val>
                                            <p:fltVal val="0"/>
                                          </p:val>
                                        </p:tav>
                                        <p:tav tm="100000">
                                          <p:val>
                                            <p:strVal val="#ppt_h"/>
                                          </p:val>
                                        </p:tav>
                                      </p:tavLst>
                                    </p:anim>
                                    <p:anim calcmode="lin" valueType="num">
                                      <p:cBhvr additive="repl">
                                        <p:cTn id="127" dur="2000" fill="hold"/>
                                        <p:tgtEl>
                                          <p:spTgt spid="179">
                                            <p:txEl>
                                              <p:pRg st="4" end="4"/>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685800" y="968760"/>
            <a:ext cx="11078640" cy="825840"/>
          </a:xfrm>
          <a:prstGeom prst="rect">
            <a:avLst/>
          </a:prstGeom>
          <a:noFill/>
          <a:ln w="0">
            <a:noFill/>
          </a:ln>
        </p:spPr>
        <p:style>
          <a:lnRef idx="0"/>
          <a:fillRef idx="0"/>
          <a:effectRef idx="0"/>
          <a:fontRef idx="minor"/>
        </p:style>
        <p:txBody>
          <a:bodyPr lIns="90000" rIns="90000" tIns="45000" bIns="45000">
            <a:noAutofit/>
          </a:bodyPr>
          <a:p>
            <a:pPr>
              <a:lnSpc>
                <a:spcPct val="90000"/>
              </a:lnSpc>
            </a:pPr>
            <a:r>
              <a:rPr b="1" lang="en-IN" sz="4000" spc="-1" strike="noStrike" u="sng" cap="all">
                <a:solidFill>
                  <a:srgbClr val="000000"/>
                </a:solidFill>
                <a:uFillTx/>
                <a:latin typeface="Gill Sans MT"/>
                <a:ea typeface="DejaVu Sans"/>
              </a:rPr>
              <a:t>ADDING AUDIO &amp; SPRITES TO THE GAME</a:t>
            </a:r>
            <a:endParaRPr b="0" lang="en-IN" sz="4000" spc="-1" strike="noStrike">
              <a:latin typeface="Arial"/>
            </a:endParaRPr>
          </a:p>
        </p:txBody>
      </p:sp>
      <p:sp>
        <p:nvSpPr>
          <p:cNvPr id="181" name="CustomShape 2"/>
          <p:cNvSpPr/>
          <p:nvPr/>
        </p:nvSpPr>
        <p:spPr>
          <a:xfrm>
            <a:off x="686160" y="1980000"/>
            <a:ext cx="10819080" cy="3459960"/>
          </a:xfrm>
          <a:prstGeom prst="rect">
            <a:avLst/>
          </a:prstGeom>
          <a:noFill/>
          <a:ln w="0">
            <a:noFill/>
          </a:ln>
        </p:spPr>
        <p:style>
          <a:lnRef idx="0"/>
          <a:fillRef idx="0"/>
          <a:effectRef idx="0"/>
          <a:fontRef idx="minor"/>
        </p:style>
        <p:txBody>
          <a:bodyPr lIns="90000" rIns="90000" tIns="45000" bIns="45000">
            <a:normAutofit/>
          </a:bodyPr>
          <a:p>
            <a:pPr marL="228600" indent="-227160" algn="ctr">
              <a:lnSpc>
                <a:spcPct val="120000"/>
              </a:lnSpc>
              <a:spcBef>
                <a:spcPts val="1001"/>
              </a:spcBef>
              <a:buClr>
                <a:srgbClr val="b71e42"/>
              </a:buClr>
              <a:buFont typeface="Arial"/>
              <a:buChar char="•"/>
            </a:pPr>
            <a:r>
              <a:rPr b="0" lang="en-US" sz="3200" spc="-1" strike="noStrike">
                <a:solidFill>
                  <a:srgbClr val="000000"/>
                </a:solidFill>
                <a:latin typeface="Gill Sans MT"/>
                <a:ea typeface="DejaVu Sans"/>
              </a:rPr>
              <a:t>While playing the game, if the chicken flaps up or down or hits the pipe or ground ,specific sound is played for each movement.</a:t>
            </a:r>
            <a:endParaRPr b="0" lang="en-IN" sz="3200" spc="-1" strike="noStrike">
              <a:latin typeface="Arial"/>
            </a:endParaRPr>
          </a:p>
          <a:p>
            <a:pPr marL="228600" indent="-227160" algn="ctr">
              <a:lnSpc>
                <a:spcPct val="120000"/>
              </a:lnSpc>
              <a:spcBef>
                <a:spcPts val="1001"/>
              </a:spcBef>
              <a:buClr>
                <a:srgbClr val="b71e42"/>
              </a:buClr>
              <a:buFont typeface="Arial"/>
              <a:buChar char="•"/>
            </a:pPr>
            <a:r>
              <a:rPr b="0" lang="en-US" sz="3200" spc="-1" strike="noStrike">
                <a:solidFill>
                  <a:srgbClr val="000000"/>
                </a:solidFill>
                <a:latin typeface="Gill Sans MT"/>
                <a:ea typeface="DejaVu Sans"/>
              </a:rPr>
              <a:t>There are several sprites in the game ,each one of them being created using Adobe Photoshop.</a:t>
            </a:r>
            <a:endParaRPr b="0" lang="en-IN" sz="3200" spc="-1" strike="noStrike">
              <a:latin typeface="Arial"/>
            </a:endParaRPr>
          </a:p>
        </p:txBody>
      </p:sp>
    </p:spTree>
  </p:cSld>
  <mc:AlternateContent>
    <mc:Choice Requires="p14">
      <p:transition spd="slow" p14:dur="2000"/>
    </mc:Choice>
    <mc:Fallback>
      <p:transition spd="slow"/>
    </mc:Fallback>
  </mc:AlternateContent>
  <p:timing>
    <p:tnLst>
      <p:par>
        <p:cTn id="128" dur="indefinite" restart="never" nodeType="tmRoot">
          <p:childTnLst>
            <p:seq>
              <p:cTn id="129" dur="indefinite" nodeType="mainSeq">
                <p:childTnLst>
                  <p:par>
                    <p:cTn id="130" fill="hold">
                      <p:stCondLst>
                        <p:cond delay="indefinite"/>
                      </p:stCondLst>
                      <p:childTnLst>
                        <p:par>
                          <p:cTn id="131" fill="hold">
                            <p:stCondLst>
                              <p:cond delay="0"/>
                            </p:stCondLst>
                            <p:childTnLst>
                              <p:par>
                                <p:cTn id="132" nodeType="clickEffect" fill="hold" presetClass="entr" presetID="24">
                                  <p:stCondLst>
                                    <p:cond delay="0"/>
                                  </p:stCondLst>
                                  <p:iterate type="lt">
                                    <p:tmAbs val="100"/>
                                  </p:iterate>
                                  <p:childTnLst>
                                    <p:set>
                                      <p:cBhvr>
                                        <p:cTn id="133" dur="1" fill="hold">
                                          <p:stCondLst>
                                            <p:cond delay="0"/>
                                          </p:stCondLst>
                                        </p:cTn>
                                        <p:tgtEl>
                                          <p:spTgt spid="180"/>
                                        </p:tgtEl>
                                        <p:attrNameLst>
                                          <p:attrName>style.visibility</p:attrName>
                                        </p:attrNameLst>
                                      </p:cBhvr>
                                      <p:to>
                                        <p:strVal val="visible"/>
                                      </p:to>
                                    </p:set>
                                    <p:anim calcmode="lin" valueType="num">
                                      <p:cBhvr additive="repl">
                                        <p:cTn id="134" dur="500" fill="hold"/>
                                        <p:tgtEl>
                                          <p:spTgt spid="180"/>
                                        </p:tgtEl>
                                        <p:attrNameLst>
                                          <p:attrName>ppt_w</p:attrName>
                                        </p:attrNameLst>
                                      </p:cBhvr>
                                      <p:tavLst>
                                        <p:tav tm="0">
                                          <p:val>
                                            <p:strVal val="#ppt_w*0.05"/>
                                          </p:val>
                                        </p:tav>
                                        <p:tav tm="100000">
                                          <p:val>
                                            <p:strVal val="#ppt_w"/>
                                          </p:val>
                                        </p:tav>
                                      </p:tavLst>
                                    </p:anim>
                                    <p:anim calcmode="lin" valueType="num">
                                      <p:cBhvr additive="repl">
                                        <p:cTn id="135" dur="500" fill="hold"/>
                                        <p:tgtEl>
                                          <p:spTgt spid="180"/>
                                        </p:tgtEl>
                                        <p:attrNameLst>
                                          <p:attrName>ppt_h</p:attrName>
                                        </p:attrNameLst>
                                      </p:cBhvr>
                                      <p:tavLst>
                                        <p:tav tm="0">
                                          <p:val>
                                            <p:strVal val="#ppt_h"/>
                                          </p:val>
                                        </p:tav>
                                        <p:tav tm="100000">
                                          <p:val>
                                            <p:strVal val="#ppt_h"/>
                                          </p:val>
                                        </p:tav>
                                      </p:tavLst>
                                    </p:anim>
                                    <p:anim calcmode="lin" valueType="num">
                                      <p:cBhvr additive="repl">
                                        <p:cTn id="136" dur="500" fill="hold"/>
                                        <p:tgtEl>
                                          <p:spTgt spid="180"/>
                                        </p:tgtEl>
                                        <p:attrNameLst>
                                          <p:attrName>ppt_x</p:attrName>
                                        </p:attrNameLst>
                                      </p:cBhvr>
                                      <p:tavLst>
                                        <p:tav tm="0">
                                          <p:val>
                                            <p:strVal val="#ppt_x-.2"/>
                                          </p:val>
                                        </p:tav>
                                        <p:tav tm="100000">
                                          <p:val>
                                            <p:strVal val="#ppt_x"/>
                                          </p:val>
                                        </p:tav>
                                      </p:tavLst>
                                    </p:anim>
                                    <p:anim calcmode="lin" valueType="num">
                                      <p:cBhvr additive="repl">
                                        <p:cTn id="137" dur="500" fill="hold"/>
                                        <p:tgtEl>
                                          <p:spTgt spid="180"/>
                                        </p:tgtEl>
                                        <p:attrNameLst>
                                          <p:attrName>ppt_y</p:attrName>
                                        </p:attrNameLst>
                                      </p:cBhvr>
                                      <p:tavLst>
                                        <p:tav tm="0">
                                          <p:val>
                                            <p:strVal val="#ppt_y"/>
                                          </p:val>
                                        </p:tav>
                                        <p:tav tm="100000">
                                          <p:val>
                                            <p:strVal val="#ppt_y"/>
                                          </p:val>
                                        </p:tav>
                                      </p:tavLst>
                                    </p:anim>
                                    <p:animEffect filter="fade" transition="in">
                                      <p:cBhvr additive="repl">
                                        <p:cTn id="138" dur="500"/>
                                        <p:tgtEl>
                                          <p:spTgt spid="180"/>
                                        </p:tgtEl>
                                      </p:cBhvr>
                                    </p:animEffect>
                                  </p:childTnLst>
                                </p:cTn>
                              </p:par>
                            </p:childTnLst>
                          </p:cTn>
                        </p:par>
                      </p:childTnLst>
                    </p:cTn>
                  </p:par>
                  <p:par>
                    <p:cTn id="139" fill="hold">
                      <p:stCondLst>
                        <p:cond delay="indefinite"/>
                      </p:stCondLst>
                      <p:childTnLst>
                        <p:par>
                          <p:cTn id="140" fill="hold">
                            <p:stCondLst>
                              <p:cond delay="0"/>
                            </p:stCondLst>
                            <p:childTnLst>
                              <p:par>
                                <p:cTn id="141" nodeType="clickEffect" fill="hold" presetClass="entr" presetID="1">
                                  <p:stCondLst>
                                    <p:cond delay="0"/>
                                  </p:stCondLst>
                                  <p:childTnLst>
                                    <p:set>
                                      <p:cBhvr>
                                        <p:cTn id="142" dur="1" fill="hold">
                                          <p:stCondLst>
                                            <p:cond delay="0"/>
                                          </p:stCondLst>
                                        </p:cTn>
                                        <p:tgtEl>
                                          <p:spTgt spid="181">
                                            <p:txEl>
                                              <p:pRg st="0" end="0"/>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1">
                                  <p:stCondLst>
                                    <p:cond delay="0"/>
                                  </p:stCondLst>
                                  <p:childTnLst>
                                    <p:set>
                                      <p:cBhvr>
                                        <p:cTn id="146" dur="1" fill="hold">
                                          <p:stCondLst>
                                            <p:cond delay="0"/>
                                          </p:stCondLst>
                                        </p:cTn>
                                        <p:tgtEl>
                                          <p:spTgt spid="181">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1451520" y="804600"/>
            <a:ext cx="9601560" cy="1047600"/>
          </a:xfrm>
          <a:prstGeom prst="rect">
            <a:avLst/>
          </a:prstGeom>
          <a:noFill/>
          <a:ln w="0">
            <a:noFill/>
          </a:ln>
        </p:spPr>
        <p:style>
          <a:lnRef idx="0"/>
          <a:fillRef idx="0"/>
          <a:effectRef idx="0"/>
          <a:fontRef idx="minor"/>
        </p:style>
        <p:txBody>
          <a:bodyPr lIns="90000" rIns="90000" tIns="45000" bIns="45000">
            <a:normAutofit fontScale="84000"/>
          </a:bodyPr>
          <a:p>
            <a:pPr>
              <a:lnSpc>
                <a:spcPct val="90000"/>
              </a:lnSpc>
            </a:pPr>
            <a:r>
              <a:rPr b="1" lang="en-US" sz="8000" spc="-1" strike="noStrike" u="sng" cap="all">
                <a:solidFill>
                  <a:srgbClr val="000000"/>
                </a:solidFill>
                <a:uFillTx/>
                <a:latin typeface="Gill Sans MT"/>
                <a:ea typeface="DejaVu Sans"/>
              </a:rPr>
              <a:t>SCORING</a:t>
            </a:r>
            <a:endParaRPr b="0" lang="en-IN" sz="8000" spc="-1" strike="noStrike">
              <a:latin typeface="Arial"/>
            </a:endParaRPr>
          </a:p>
        </p:txBody>
      </p:sp>
      <p:sp>
        <p:nvSpPr>
          <p:cNvPr id="183" name="CustomShape 2"/>
          <p:cNvSpPr/>
          <p:nvPr/>
        </p:nvSpPr>
        <p:spPr>
          <a:xfrm>
            <a:off x="685800" y="2667960"/>
            <a:ext cx="10818720" cy="3150360"/>
          </a:xfrm>
          <a:prstGeom prst="rect">
            <a:avLst/>
          </a:prstGeom>
          <a:noFill/>
          <a:ln w="0">
            <a:noFill/>
          </a:ln>
        </p:spPr>
        <p:style>
          <a:lnRef idx="0"/>
          <a:fillRef idx="0"/>
          <a:effectRef idx="0"/>
          <a:fontRef idx="minor"/>
        </p:style>
        <p:txBody>
          <a:bodyPr lIns="90000" rIns="90000" tIns="45000" bIns="45000">
            <a:normAutofit fontScale="71000"/>
          </a:bodyPr>
          <a:p>
            <a:pPr marL="228600" indent="-226800">
              <a:lnSpc>
                <a:spcPct val="120000"/>
              </a:lnSpc>
              <a:spcBef>
                <a:spcPts val="1001"/>
              </a:spcBef>
              <a:buClr>
                <a:srgbClr val="b71e42"/>
              </a:buClr>
              <a:buFont typeface="Arial"/>
              <a:buChar char="•"/>
            </a:pPr>
            <a:r>
              <a:rPr b="0" lang="en-US" sz="4000" spc="-1" strike="noStrike">
                <a:solidFill>
                  <a:srgbClr val="000000"/>
                </a:solidFill>
                <a:latin typeface="Gill Sans MT"/>
                <a:ea typeface="DejaVu Sans"/>
              </a:rPr>
              <a:t>While crossing every pipe you will be awarded 1 point.</a:t>
            </a:r>
            <a:endParaRPr b="0" lang="en-IN" sz="4000" spc="-1" strike="noStrike">
              <a:latin typeface="Arial"/>
            </a:endParaRPr>
          </a:p>
          <a:p>
            <a:pPr marL="228600" indent="-226800">
              <a:lnSpc>
                <a:spcPct val="120000"/>
              </a:lnSpc>
              <a:spcBef>
                <a:spcPts val="1001"/>
              </a:spcBef>
              <a:buClr>
                <a:srgbClr val="b71e42"/>
              </a:buClr>
              <a:buFont typeface="Arial"/>
              <a:buChar char="•"/>
            </a:pPr>
            <a:r>
              <a:rPr b="0" lang="en-US" sz="4000" spc="-1" strike="noStrike">
                <a:solidFill>
                  <a:srgbClr val="000000"/>
                </a:solidFill>
                <a:latin typeface="Gill Sans MT"/>
                <a:ea typeface="DejaVu Sans"/>
              </a:rPr>
              <a:t>As the chicken collides with the pipe or ground/sky the game gets over.</a:t>
            </a:r>
            <a:endParaRPr b="0" lang="en-IN" sz="4000" spc="-1" strike="noStrike">
              <a:latin typeface="Arial"/>
            </a:endParaRPr>
          </a:p>
          <a:p>
            <a:pPr marL="228600" indent="-226800">
              <a:lnSpc>
                <a:spcPct val="120000"/>
              </a:lnSpc>
              <a:spcBef>
                <a:spcPts val="1001"/>
              </a:spcBef>
              <a:buClr>
                <a:srgbClr val="b71e42"/>
              </a:buClr>
              <a:buFont typeface="Arial"/>
              <a:buChar char="•"/>
            </a:pPr>
            <a:r>
              <a:rPr b="0" lang="en-US" sz="4000" spc="-1" strike="noStrike">
                <a:solidFill>
                  <a:srgbClr val="000000"/>
                </a:solidFill>
                <a:latin typeface="Gill Sans MT"/>
                <a:ea typeface="DejaVu Sans"/>
              </a:rPr>
              <a:t> </a:t>
            </a:r>
            <a:endParaRPr b="0" lang="en-IN" sz="4000" spc="-1" strike="noStrike">
              <a:latin typeface="Arial"/>
            </a:endParaRPr>
          </a:p>
        </p:txBody>
      </p:sp>
    </p:spTree>
  </p:cSld>
  <mc:AlternateContent>
    <mc:Choice Requires="p14">
      <p:transition spd="slow" p14:dur="2000"/>
    </mc:Choice>
    <mc:Fallback>
      <p:transition spd="slow"/>
    </mc:Fallback>
  </mc:AlternateContent>
  <p:timing>
    <p:tnLst>
      <p:par>
        <p:cTn id="147" dur="indefinite" restart="never" nodeType="tmRoot">
          <p:childTnLst>
            <p:seq>
              <p:cTn id="148" dur="indefinite" nodeType="mainSeq">
                <p:childTnLst>
                  <p:par>
                    <p:cTn id="149" fill="hold">
                      <p:stCondLst>
                        <p:cond delay="indefinite"/>
                      </p:stCondLst>
                      <p:childTnLst>
                        <p:par>
                          <p:cTn id="150" fill="hold">
                            <p:stCondLst>
                              <p:cond delay="0"/>
                            </p:stCondLst>
                            <p:childTnLst>
                              <p:par>
                                <p:cTn id="151" nodeType="clickEffect" fill="hold" presetClass="entr" presetID="38">
                                  <p:stCondLst>
                                    <p:cond delay="0"/>
                                  </p:stCondLst>
                                  <p:iterate type="lt">
                                    <p:tmAbs val="500"/>
                                  </p:iterate>
                                  <p:childTnLst>
                                    <p:set>
                                      <p:cBhvr>
                                        <p:cTn id="152" dur="1" fill="hold">
                                          <p:stCondLst>
                                            <p:cond delay="0"/>
                                          </p:stCondLst>
                                        </p:cTn>
                                        <p:tgtEl>
                                          <p:spTgt spid="182"/>
                                        </p:tgtEl>
                                        <p:attrNameLst>
                                          <p:attrName>style.visibility</p:attrName>
                                        </p:attrNameLst>
                                      </p:cBhvr>
                                      <p:to>
                                        <p:strVal val="visible"/>
                                      </p:to>
                                    </p:set>
                                    <p:set>
                                      <p:cBhvr>
                                        <p:cTn id="153" dur="455" fill="hold">
                                          <p:stCondLst>
                                            <p:cond delay="0"/>
                                          </p:stCondLst>
                                        </p:cTn>
                                        <p:tgtEl>
                                          <p:spTgt spid="182"/>
                                        </p:tgtEl>
                                        <p:attrNameLst>
                                          <p:attrName>r</p:attrName>
                                        </p:attrNameLst>
                                      </p:cBhvr>
                                      <p:to>
                                        <p:strVal val="-45"/>
                                      </p:to>
                                    </p:set>
                                    <p:anim calcmode="lin" valueType="num">
                                      <p:cBhvr additive="repl">
                                        <p:cTn id="154" dur="455" fill="hold">
                                          <p:stCondLst>
                                            <p:cond delay="455"/>
                                          </p:stCondLst>
                                        </p:cTn>
                                        <p:tgtEl>
                                          <p:spTgt spid="182"/>
                                        </p:tgtEl>
                                        <p:attrNameLst>
                                          <p:attrName>r</p:attrName>
                                        </p:attrNameLst>
                                      </p:cBhvr>
                                      <p:tavLst>
                                        <p:tav tm="0">
                                          <p:val>
                                            <p:strVal val="-45"/>
                                          </p:val>
                                        </p:tav>
                                        <p:tav tm="69900">
                                          <p:val>
                                            <p:strVal val="45"/>
                                          </p:val>
                                        </p:tav>
                                        <p:tav tm="100000">
                                          <p:val>
                                            <p:strVal val="0"/>
                                          </p:val>
                                        </p:tav>
                                      </p:tavLst>
                                    </p:anim>
                                    <p:anim calcmode="lin" valueType="num">
                                      <p:cBhvr additive="repl">
                                        <p:cTn id="155" dur="455" fill="hold">
                                          <p:stCondLst>
                                            <p:cond delay="0"/>
                                          </p:stCondLst>
                                        </p:cTn>
                                        <p:tgtEl>
                                          <p:spTgt spid="182"/>
                                        </p:tgtEl>
                                        <p:attrNameLst>
                                          <p:attrName>ppt_y</p:attrName>
                                        </p:attrNameLst>
                                      </p:cBhvr>
                                      <p:tavLst>
                                        <p:tav tm="0">
                                          <p:val>
                                            <p:strVal val="#ppt_y-1"/>
                                          </p:val>
                                        </p:tav>
                                        <p:tav tm="100000">
                                          <p:val>
                                            <p:strVal val="#ppt_y-(0.354*#ppt_w-0.172*#ppt_h)"/>
                                          </p:val>
                                        </p:tav>
                                      </p:tavLst>
                                    </p:anim>
                                    <p:anim calcmode="lin" valueType="num">
                                      <p:cBhvr additive="repl">
                                        <p:cTn id="156" dur="156" autoRev="1" fill="hold">
                                          <p:stCondLst>
                                            <p:cond delay="455"/>
                                          </p:stCondLst>
                                        </p:cTn>
                                        <p:tgtEl>
                                          <p:spTgt spid="182"/>
                                        </p:tgtEl>
                                        <p:attrNameLst>
                                          <p:attrName>ppt_y</p:attrName>
                                        </p:attrNameLst>
                                      </p:cBhvr>
                                      <p:tavLst>
                                        <p:tav tm="0">
                                          <p:val>
                                            <p:strVal val="#ppt_y-(0.354*#ppt_w-0.172*#ppt_h)"/>
                                          </p:val>
                                        </p:tav>
                                        <p:tav tm="100000">
                                          <p:val>
                                            <p:strVal val="#ppt_y-(0.354*#ppt_w-0.172*#ppt_h)-#ppt_h/2"/>
                                          </p:val>
                                        </p:tav>
                                      </p:tavLst>
                                    </p:anim>
                                    <p:anim calcmode="lin" valueType="num">
                                      <p:cBhvr additive="repl">
                                        <p:cTn id="157" dur="136" fill="hold">
                                          <p:stCondLst>
                                            <p:cond delay="864"/>
                                          </p:stCondLst>
                                        </p:cTn>
                                        <p:tgtEl>
                                          <p:spTgt spid="182"/>
                                        </p:tgtEl>
                                        <p:attrNameLst>
                                          <p:attrName>ppt_y</p:attrName>
                                        </p:attrNameLst>
                                      </p:cBhvr>
                                      <p:tavLst>
                                        <p:tav tm="0">
                                          <p:val>
                                            <p:strVal val="#ppt_y-(0.354*#ppt_w-0.172*#ppt_h)"/>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nodeType="clickEffect" fill="hold" presetClass="entr" presetID="26">
                                  <p:stCondLst>
                                    <p:cond delay="0"/>
                                  </p:stCondLst>
                                  <p:childTnLst>
                                    <p:set>
                                      <p:cBhvr>
                                        <p:cTn id="161" dur="1" fill="hold">
                                          <p:stCondLst>
                                            <p:cond delay="0"/>
                                          </p:stCondLst>
                                        </p:cTn>
                                        <p:tgtEl>
                                          <p:spTgt spid="183">
                                            <p:txEl>
                                              <p:pRg st="0" end="0"/>
                                            </p:txEl>
                                          </p:spTgt>
                                        </p:tgtEl>
                                        <p:attrNameLst>
                                          <p:attrName>style.visibility</p:attrName>
                                        </p:attrNameLst>
                                      </p:cBhvr>
                                      <p:to>
                                        <p:strVal val="visible"/>
                                      </p:to>
                                    </p:set>
                                    <p:animEffect filter="wipe(down)" transition="in">
                                      <p:cBhvr additive="repl">
                                        <p:cTn id="162" dur="580">
                                          <p:stCondLst>
                                            <p:cond delay="0"/>
                                          </p:stCondLst>
                                        </p:cTn>
                                        <p:tgtEl>
                                          <p:spTgt spid="183">
                                            <p:txEl>
                                              <p:pRg st="0" end="0"/>
                                            </p:txEl>
                                          </p:spTgt>
                                        </p:tgtEl>
                                      </p:cBhvr>
                                    </p:animEffect>
                                    <p:anim calcmode="lin" valueType="num">
                                      <p:cBhvr additive="repl">
                                        <p:cTn id="163" dur="1822">
                                          <p:stCondLst>
                                            <p:cond delay="0"/>
                                          </p:stCondLst>
                                        </p:cTn>
                                        <p:tgtEl>
                                          <p:spTgt spid="183">
                                            <p:txEl>
                                              <p:pRg st="0" end="0"/>
                                            </p:txEl>
                                          </p:spTgt>
                                        </p:tgtEl>
                                        <p:attrNameLst>
                                          <p:attrName>ppt_x</p:attrName>
                                        </p:attrNameLst>
                                      </p:cBhvr>
                                      <p:tavLst>
                                        <p:tav tm="0">
                                          <p:val>
                                            <p:strVal val="#ppt_x-0.25"/>
                                          </p:val>
                                        </p:tav>
                                        <p:tav tm="100000">
                                          <p:val>
                                            <p:strVal val="#ppt_x"/>
                                          </p:val>
                                        </p:tav>
                                      </p:tavLst>
                                    </p:anim>
                                    <p:anim calcmode="lin" valueType="num">
                                      <p:cBhvr additive="repl">
                                        <p:cTn id="164" dur="664">
                                          <p:stCondLst>
                                            <p:cond delay="0"/>
                                          </p:stCondLst>
                                        </p:cTn>
                                        <p:tgtEl>
                                          <p:spTgt spid="183">
                                            <p:txEl>
                                              <p:pRg st="0" end="0"/>
                                            </p:txEl>
                                          </p:spTgt>
                                        </p:tgtEl>
                                        <p:attrNameLst>
                                          <p:attrName>ppt_y</p:attrName>
                                        </p:attrNameLst>
                                      </p:cBhvr>
                                      <p:tavLst>
                                        <p:tav fmla="y-sin(pi*$)/3" tm="0">
                                          <p:val>
                                            <p:fltVal val="0.5"/>
                                          </p:val>
                                        </p:tav>
                                        <p:tav fmla="y-sin(pi*$)/3" tm="100000">
                                          <p:val>
                                            <p:fltVal val="1"/>
                                          </p:val>
                                        </p:tav>
                                      </p:tavLst>
                                    </p:anim>
                                    <p:anim calcmode="lin" valueType="num">
                                      <p:cBhvr additive="repl">
                                        <p:cTn id="165" dur="664">
                                          <p:stCondLst>
                                            <p:cond delay="664"/>
                                          </p:stCondLst>
                                        </p:cTn>
                                        <p:tgtEl>
                                          <p:spTgt spid="183">
                                            <p:txEl>
                                              <p:pRg st="0" end="0"/>
                                            </p:txEl>
                                          </p:spTgt>
                                        </p:tgtEl>
                                        <p:attrNameLst>
                                          <p:attrName>ppt_y</p:attrName>
                                        </p:attrNameLst>
                                      </p:cBhvr>
                                      <p:tavLst>
                                        <p:tav fmla="y-sin(pi*$)/9" tm="0">
                                          <p:val>
                                            <p:fltVal val="0"/>
                                          </p:val>
                                        </p:tav>
                                        <p:tav fmla="y-sin(pi*$)/9" tm="100000">
                                          <p:val>
                                            <p:fltVal val="1"/>
                                          </p:val>
                                        </p:tav>
                                      </p:tavLst>
                                    </p:anim>
                                    <p:anim calcmode="lin" valueType="num">
                                      <p:cBhvr additive="repl">
                                        <p:cTn id="166" dur="332">
                                          <p:stCondLst>
                                            <p:cond delay="1324"/>
                                          </p:stCondLst>
                                        </p:cTn>
                                        <p:tgtEl>
                                          <p:spTgt spid="183">
                                            <p:txEl>
                                              <p:pRg st="0" end="0"/>
                                            </p:txEl>
                                          </p:spTgt>
                                        </p:tgtEl>
                                        <p:attrNameLst>
                                          <p:attrName>ppt_y</p:attrName>
                                        </p:attrNameLst>
                                      </p:cBhvr>
                                      <p:tavLst>
                                        <p:tav fmla="y-sin(pi*$)/27" tm="0">
                                          <p:val>
                                            <p:fltVal val="0"/>
                                          </p:val>
                                        </p:tav>
                                        <p:tav fmla="y-sin(pi*$)/27" tm="100000">
                                          <p:val>
                                            <p:fltVal val="1"/>
                                          </p:val>
                                        </p:tav>
                                      </p:tavLst>
                                    </p:anim>
                                    <p:anim calcmode="lin" valueType="num">
                                      <p:cBhvr additive="repl">
                                        <p:cTn id="167" dur="164">
                                          <p:stCondLst>
                                            <p:cond delay="1656"/>
                                          </p:stCondLst>
                                        </p:cTn>
                                        <p:tgtEl>
                                          <p:spTgt spid="183">
                                            <p:txEl>
                                              <p:pRg st="0" end="0"/>
                                            </p:txEl>
                                          </p:spTgt>
                                        </p:tgtEl>
                                        <p:attrNameLst>
                                          <p:attrName>ppt_y</p:attrName>
                                        </p:attrNameLst>
                                      </p:cBhvr>
                                      <p:tavLst>
                                        <p:tav fmla="y-sin(pi*$)/81" tm="0">
                                          <p:val>
                                            <p:fltVal val="0"/>
                                          </p:val>
                                        </p:tav>
                                        <p:tav fmla="y-sin(pi*$)/81" tm="100000">
                                          <p:val>
                                            <p:fltVal val="1"/>
                                          </p:val>
                                        </p:tav>
                                      </p:tavLst>
                                    </p:anim>
                                    <p:animScale>
                                      <p:cBhvr>
                                        <p:cTn id="168" dur="26" fill="hold">
                                          <p:stCondLst>
                                            <p:cond delay="650"/>
                                          </p:stCondLst>
                                        </p:cTn>
                                        <p:tgtEl>
                                          <p:spTgt spid="183">
                                            <p:txEl>
                                              <p:pRg st="0" end="0"/>
                                            </p:txEl>
                                          </p:spTgt>
                                        </p:tgtEl>
                                      </p:cBhvr>
                                      <p:to x="100000" y="60000"/>
                                    </p:animScale>
                                    <p:animScale>
                                      <p:cBhvr>
                                        <p:cTn id="169" dur="166" fill="hold">
                                          <p:stCondLst>
                                            <p:cond delay="676"/>
                                          </p:stCondLst>
                                        </p:cTn>
                                        <p:tgtEl>
                                          <p:spTgt spid="183">
                                            <p:txEl>
                                              <p:pRg st="0" end="0"/>
                                            </p:txEl>
                                          </p:spTgt>
                                        </p:tgtEl>
                                      </p:cBhvr>
                                      <p:to x="100000" y="100000"/>
                                    </p:animScale>
                                    <p:animScale>
                                      <p:cBhvr>
                                        <p:cTn id="170" dur="26" fill="hold">
                                          <p:stCondLst>
                                            <p:cond delay="1312"/>
                                          </p:stCondLst>
                                        </p:cTn>
                                        <p:tgtEl>
                                          <p:spTgt spid="183">
                                            <p:txEl>
                                              <p:pRg st="0" end="0"/>
                                            </p:txEl>
                                          </p:spTgt>
                                        </p:tgtEl>
                                      </p:cBhvr>
                                      <p:to x="100000" y="80000"/>
                                    </p:animScale>
                                    <p:animScale>
                                      <p:cBhvr>
                                        <p:cTn id="171" dur="166" fill="hold">
                                          <p:stCondLst>
                                            <p:cond delay="1338"/>
                                          </p:stCondLst>
                                        </p:cTn>
                                        <p:tgtEl>
                                          <p:spTgt spid="183">
                                            <p:txEl>
                                              <p:pRg st="0" end="0"/>
                                            </p:txEl>
                                          </p:spTgt>
                                        </p:tgtEl>
                                      </p:cBhvr>
                                      <p:to x="100000" y="100000"/>
                                    </p:animScale>
                                    <p:animScale>
                                      <p:cBhvr>
                                        <p:cTn id="172" dur="26" fill="hold">
                                          <p:stCondLst>
                                            <p:cond delay="1642"/>
                                          </p:stCondLst>
                                        </p:cTn>
                                        <p:tgtEl>
                                          <p:spTgt spid="183">
                                            <p:txEl>
                                              <p:pRg st="0" end="0"/>
                                            </p:txEl>
                                          </p:spTgt>
                                        </p:tgtEl>
                                      </p:cBhvr>
                                      <p:to x="100000" y="90000"/>
                                    </p:animScale>
                                    <p:animScale>
                                      <p:cBhvr>
                                        <p:cTn id="173" dur="166" fill="hold">
                                          <p:stCondLst>
                                            <p:cond delay="1668"/>
                                          </p:stCondLst>
                                        </p:cTn>
                                        <p:tgtEl>
                                          <p:spTgt spid="183">
                                            <p:txEl>
                                              <p:pRg st="0" end="0"/>
                                            </p:txEl>
                                          </p:spTgt>
                                        </p:tgtEl>
                                      </p:cBhvr>
                                      <p:to x="100000" y="100000"/>
                                    </p:animScale>
                                    <p:animScale>
                                      <p:cBhvr>
                                        <p:cTn id="174" dur="26" fill="hold">
                                          <p:stCondLst>
                                            <p:cond delay="1808"/>
                                          </p:stCondLst>
                                        </p:cTn>
                                        <p:tgtEl>
                                          <p:spTgt spid="183">
                                            <p:txEl>
                                              <p:pRg st="0" end="0"/>
                                            </p:txEl>
                                          </p:spTgt>
                                        </p:tgtEl>
                                      </p:cBhvr>
                                      <p:to x="100000" y="95000"/>
                                    </p:animScale>
                                    <p:animScale>
                                      <p:cBhvr>
                                        <p:cTn id="175" dur="166" fill="hold">
                                          <p:stCondLst>
                                            <p:cond delay="1834"/>
                                          </p:stCondLst>
                                        </p:cTn>
                                        <p:tgtEl>
                                          <p:spTgt spid="183">
                                            <p:txEl>
                                              <p:pRg st="0" end="0"/>
                                            </p:txEl>
                                          </p:spTgt>
                                        </p:tgtEl>
                                      </p:cBhvr>
                                      <p:to x="100000" y="100000"/>
                                    </p:animScale>
                                  </p:childTnLst>
                                </p:cTn>
                              </p:par>
                            </p:childTnLst>
                          </p:cTn>
                        </p:par>
                      </p:childTnLst>
                    </p:cTn>
                  </p:par>
                  <p:par>
                    <p:cTn id="176" fill="hold">
                      <p:stCondLst>
                        <p:cond delay="indefinite"/>
                      </p:stCondLst>
                      <p:childTnLst>
                        <p:par>
                          <p:cTn id="177" fill="hold">
                            <p:stCondLst>
                              <p:cond delay="0"/>
                            </p:stCondLst>
                            <p:childTnLst>
                              <p:par>
                                <p:cTn id="178" nodeType="clickEffect" fill="hold" presetClass="entr" presetID="26">
                                  <p:stCondLst>
                                    <p:cond delay="0"/>
                                  </p:stCondLst>
                                  <p:childTnLst>
                                    <p:set>
                                      <p:cBhvr>
                                        <p:cTn id="179" dur="1" fill="hold">
                                          <p:stCondLst>
                                            <p:cond delay="0"/>
                                          </p:stCondLst>
                                        </p:cTn>
                                        <p:tgtEl>
                                          <p:spTgt spid="183">
                                            <p:txEl>
                                              <p:pRg st="1" end="1"/>
                                            </p:txEl>
                                          </p:spTgt>
                                        </p:tgtEl>
                                        <p:attrNameLst>
                                          <p:attrName>style.visibility</p:attrName>
                                        </p:attrNameLst>
                                      </p:cBhvr>
                                      <p:to>
                                        <p:strVal val="visible"/>
                                      </p:to>
                                    </p:set>
                                    <p:animEffect filter="wipe(down)" transition="in">
                                      <p:cBhvr additive="repl">
                                        <p:cTn id="180" dur="580">
                                          <p:stCondLst>
                                            <p:cond delay="0"/>
                                          </p:stCondLst>
                                        </p:cTn>
                                        <p:tgtEl>
                                          <p:spTgt spid="183">
                                            <p:txEl>
                                              <p:pRg st="1" end="1"/>
                                            </p:txEl>
                                          </p:spTgt>
                                        </p:tgtEl>
                                      </p:cBhvr>
                                    </p:animEffect>
                                    <p:anim calcmode="lin" valueType="num">
                                      <p:cBhvr additive="repl">
                                        <p:cTn id="181" dur="1822">
                                          <p:stCondLst>
                                            <p:cond delay="0"/>
                                          </p:stCondLst>
                                        </p:cTn>
                                        <p:tgtEl>
                                          <p:spTgt spid="183">
                                            <p:txEl>
                                              <p:pRg st="1" end="1"/>
                                            </p:txEl>
                                          </p:spTgt>
                                        </p:tgtEl>
                                        <p:attrNameLst>
                                          <p:attrName>ppt_x</p:attrName>
                                        </p:attrNameLst>
                                      </p:cBhvr>
                                      <p:tavLst>
                                        <p:tav tm="0">
                                          <p:val>
                                            <p:strVal val="#ppt_x-0.25"/>
                                          </p:val>
                                        </p:tav>
                                        <p:tav tm="100000">
                                          <p:val>
                                            <p:strVal val="#ppt_x"/>
                                          </p:val>
                                        </p:tav>
                                      </p:tavLst>
                                    </p:anim>
                                    <p:anim calcmode="lin" valueType="num">
                                      <p:cBhvr additive="repl">
                                        <p:cTn id="182" dur="664">
                                          <p:stCondLst>
                                            <p:cond delay="0"/>
                                          </p:stCondLst>
                                        </p:cTn>
                                        <p:tgtEl>
                                          <p:spTgt spid="183">
                                            <p:txEl>
                                              <p:pRg st="1" end="1"/>
                                            </p:txEl>
                                          </p:spTgt>
                                        </p:tgtEl>
                                        <p:attrNameLst>
                                          <p:attrName>ppt_y</p:attrName>
                                        </p:attrNameLst>
                                      </p:cBhvr>
                                      <p:tavLst>
                                        <p:tav fmla="y-sin(pi*$)/3" tm="0">
                                          <p:val>
                                            <p:fltVal val="0.5"/>
                                          </p:val>
                                        </p:tav>
                                        <p:tav fmla="y-sin(pi*$)/3" tm="100000">
                                          <p:val>
                                            <p:fltVal val="1"/>
                                          </p:val>
                                        </p:tav>
                                      </p:tavLst>
                                    </p:anim>
                                    <p:anim calcmode="lin" valueType="num">
                                      <p:cBhvr additive="repl">
                                        <p:cTn id="183" dur="664">
                                          <p:stCondLst>
                                            <p:cond delay="664"/>
                                          </p:stCondLst>
                                        </p:cTn>
                                        <p:tgtEl>
                                          <p:spTgt spid="183">
                                            <p:txEl>
                                              <p:pRg st="1" end="1"/>
                                            </p:txEl>
                                          </p:spTgt>
                                        </p:tgtEl>
                                        <p:attrNameLst>
                                          <p:attrName>ppt_y</p:attrName>
                                        </p:attrNameLst>
                                      </p:cBhvr>
                                      <p:tavLst>
                                        <p:tav fmla="y-sin(pi*$)/9" tm="0">
                                          <p:val>
                                            <p:fltVal val="0"/>
                                          </p:val>
                                        </p:tav>
                                        <p:tav fmla="y-sin(pi*$)/9" tm="100000">
                                          <p:val>
                                            <p:fltVal val="1"/>
                                          </p:val>
                                        </p:tav>
                                      </p:tavLst>
                                    </p:anim>
                                    <p:anim calcmode="lin" valueType="num">
                                      <p:cBhvr additive="repl">
                                        <p:cTn id="184" dur="332">
                                          <p:stCondLst>
                                            <p:cond delay="1324"/>
                                          </p:stCondLst>
                                        </p:cTn>
                                        <p:tgtEl>
                                          <p:spTgt spid="183">
                                            <p:txEl>
                                              <p:pRg st="1" end="1"/>
                                            </p:txEl>
                                          </p:spTgt>
                                        </p:tgtEl>
                                        <p:attrNameLst>
                                          <p:attrName>ppt_y</p:attrName>
                                        </p:attrNameLst>
                                      </p:cBhvr>
                                      <p:tavLst>
                                        <p:tav fmla="y-sin(pi*$)/27" tm="0">
                                          <p:val>
                                            <p:fltVal val="0"/>
                                          </p:val>
                                        </p:tav>
                                        <p:tav fmla="y-sin(pi*$)/27" tm="100000">
                                          <p:val>
                                            <p:fltVal val="1"/>
                                          </p:val>
                                        </p:tav>
                                      </p:tavLst>
                                    </p:anim>
                                    <p:anim calcmode="lin" valueType="num">
                                      <p:cBhvr additive="repl">
                                        <p:cTn id="185" dur="164">
                                          <p:stCondLst>
                                            <p:cond delay="1656"/>
                                          </p:stCondLst>
                                        </p:cTn>
                                        <p:tgtEl>
                                          <p:spTgt spid="183">
                                            <p:txEl>
                                              <p:pRg st="1" end="1"/>
                                            </p:txEl>
                                          </p:spTgt>
                                        </p:tgtEl>
                                        <p:attrNameLst>
                                          <p:attrName>ppt_y</p:attrName>
                                        </p:attrNameLst>
                                      </p:cBhvr>
                                      <p:tavLst>
                                        <p:tav fmla="y-sin(pi*$)/81" tm="0">
                                          <p:val>
                                            <p:fltVal val="0"/>
                                          </p:val>
                                        </p:tav>
                                        <p:tav fmla="y-sin(pi*$)/81" tm="100000">
                                          <p:val>
                                            <p:fltVal val="1"/>
                                          </p:val>
                                        </p:tav>
                                      </p:tavLst>
                                    </p:anim>
                                    <p:animScale>
                                      <p:cBhvr>
                                        <p:cTn id="186" dur="26" fill="hold">
                                          <p:stCondLst>
                                            <p:cond delay="650"/>
                                          </p:stCondLst>
                                        </p:cTn>
                                        <p:tgtEl>
                                          <p:spTgt spid="183">
                                            <p:txEl>
                                              <p:pRg st="1" end="1"/>
                                            </p:txEl>
                                          </p:spTgt>
                                        </p:tgtEl>
                                      </p:cBhvr>
                                      <p:to x="100000" y="60000"/>
                                    </p:animScale>
                                    <p:animScale>
                                      <p:cBhvr>
                                        <p:cTn id="187" dur="166" fill="hold">
                                          <p:stCondLst>
                                            <p:cond delay="676"/>
                                          </p:stCondLst>
                                        </p:cTn>
                                        <p:tgtEl>
                                          <p:spTgt spid="183">
                                            <p:txEl>
                                              <p:pRg st="1" end="1"/>
                                            </p:txEl>
                                          </p:spTgt>
                                        </p:tgtEl>
                                      </p:cBhvr>
                                      <p:to x="100000" y="100000"/>
                                    </p:animScale>
                                    <p:animScale>
                                      <p:cBhvr>
                                        <p:cTn id="188" dur="26" fill="hold">
                                          <p:stCondLst>
                                            <p:cond delay="1312"/>
                                          </p:stCondLst>
                                        </p:cTn>
                                        <p:tgtEl>
                                          <p:spTgt spid="183">
                                            <p:txEl>
                                              <p:pRg st="1" end="1"/>
                                            </p:txEl>
                                          </p:spTgt>
                                        </p:tgtEl>
                                      </p:cBhvr>
                                      <p:to x="100000" y="80000"/>
                                    </p:animScale>
                                    <p:animScale>
                                      <p:cBhvr>
                                        <p:cTn id="189" dur="166" fill="hold">
                                          <p:stCondLst>
                                            <p:cond delay="1338"/>
                                          </p:stCondLst>
                                        </p:cTn>
                                        <p:tgtEl>
                                          <p:spTgt spid="183">
                                            <p:txEl>
                                              <p:pRg st="1" end="1"/>
                                            </p:txEl>
                                          </p:spTgt>
                                        </p:tgtEl>
                                      </p:cBhvr>
                                      <p:to x="100000" y="100000"/>
                                    </p:animScale>
                                    <p:animScale>
                                      <p:cBhvr>
                                        <p:cTn id="190" dur="26" fill="hold">
                                          <p:stCondLst>
                                            <p:cond delay="1642"/>
                                          </p:stCondLst>
                                        </p:cTn>
                                        <p:tgtEl>
                                          <p:spTgt spid="183">
                                            <p:txEl>
                                              <p:pRg st="1" end="1"/>
                                            </p:txEl>
                                          </p:spTgt>
                                        </p:tgtEl>
                                      </p:cBhvr>
                                      <p:to x="100000" y="90000"/>
                                    </p:animScale>
                                    <p:animScale>
                                      <p:cBhvr>
                                        <p:cTn id="191" dur="166" fill="hold">
                                          <p:stCondLst>
                                            <p:cond delay="1668"/>
                                          </p:stCondLst>
                                        </p:cTn>
                                        <p:tgtEl>
                                          <p:spTgt spid="183">
                                            <p:txEl>
                                              <p:pRg st="1" end="1"/>
                                            </p:txEl>
                                          </p:spTgt>
                                        </p:tgtEl>
                                      </p:cBhvr>
                                      <p:to x="100000" y="100000"/>
                                    </p:animScale>
                                    <p:animScale>
                                      <p:cBhvr>
                                        <p:cTn id="192" dur="26" fill="hold">
                                          <p:stCondLst>
                                            <p:cond delay="1808"/>
                                          </p:stCondLst>
                                        </p:cTn>
                                        <p:tgtEl>
                                          <p:spTgt spid="183">
                                            <p:txEl>
                                              <p:pRg st="1" end="1"/>
                                            </p:txEl>
                                          </p:spTgt>
                                        </p:tgtEl>
                                      </p:cBhvr>
                                      <p:to x="100000" y="95000"/>
                                    </p:animScale>
                                    <p:animScale>
                                      <p:cBhvr>
                                        <p:cTn id="193" dur="166" fill="hold">
                                          <p:stCondLst>
                                            <p:cond delay="1834"/>
                                          </p:stCondLst>
                                        </p:cTn>
                                        <p:tgtEl>
                                          <p:spTgt spid="183">
                                            <p:txEl>
                                              <p:pRg st="1" end="1"/>
                                            </p:txEl>
                                          </p:spTgt>
                                        </p:tgtEl>
                                      </p:cBhvr>
                                      <p:to x="100000" y="100000"/>
                                    </p:animScale>
                                  </p:childTnLst>
                                </p:cTn>
                              </p:par>
                            </p:childTnLst>
                          </p:cTn>
                        </p:par>
                      </p:childTnLst>
                    </p:cTn>
                  </p:par>
                  <p:par>
                    <p:cTn id="194" fill="hold">
                      <p:stCondLst>
                        <p:cond delay="indefinite"/>
                      </p:stCondLst>
                      <p:childTnLst>
                        <p:par>
                          <p:cTn id="195" fill="hold">
                            <p:stCondLst>
                              <p:cond delay="0"/>
                            </p:stCondLst>
                            <p:childTnLst>
                              <p:par>
                                <p:cTn id="196" nodeType="clickEffect" fill="hold" presetClass="entr" presetID="26">
                                  <p:stCondLst>
                                    <p:cond delay="0"/>
                                  </p:stCondLst>
                                  <p:childTnLst>
                                    <p:set>
                                      <p:cBhvr>
                                        <p:cTn id="197" dur="1" fill="hold">
                                          <p:stCondLst>
                                            <p:cond delay="0"/>
                                          </p:stCondLst>
                                        </p:cTn>
                                        <p:tgtEl>
                                          <p:spTgt spid="183">
                                            <p:txEl>
                                              <p:pRg st="2" end="2"/>
                                            </p:txEl>
                                          </p:spTgt>
                                        </p:tgtEl>
                                        <p:attrNameLst>
                                          <p:attrName>style.visibility</p:attrName>
                                        </p:attrNameLst>
                                      </p:cBhvr>
                                      <p:to>
                                        <p:strVal val="visible"/>
                                      </p:to>
                                    </p:set>
                                    <p:animEffect filter="wipe(down)" transition="in">
                                      <p:cBhvr additive="repl">
                                        <p:cTn id="198" dur="580">
                                          <p:stCondLst>
                                            <p:cond delay="0"/>
                                          </p:stCondLst>
                                        </p:cTn>
                                        <p:tgtEl>
                                          <p:spTgt spid="183">
                                            <p:txEl>
                                              <p:pRg st="2" end="2"/>
                                            </p:txEl>
                                          </p:spTgt>
                                        </p:tgtEl>
                                      </p:cBhvr>
                                    </p:animEffect>
                                    <p:anim calcmode="lin" valueType="num">
                                      <p:cBhvr additive="repl">
                                        <p:cTn id="199" dur="1822">
                                          <p:stCondLst>
                                            <p:cond delay="0"/>
                                          </p:stCondLst>
                                        </p:cTn>
                                        <p:tgtEl>
                                          <p:spTgt spid="183">
                                            <p:txEl>
                                              <p:pRg st="2" end="2"/>
                                            </p:txEl>
                                          </p:spTgt>
                                        </p:tgtEl>
                                        <p:attrNameLst>
                                          <p:attrName>ppt_x</p:attrName>
                                        </p:attrNameLst>
                                      </p:cBhvr>
                                      <p:tavLst>
                                        <p:tav tm="0">
                                          <p:val>
                                            <p:strVal val="#ppt_x-0.25"/>
                                          </p:val>
                                        </p:tav>
                                        <p:tav tm="100000">
                                          <p:val>
                                            <p:strVal val="#ppt_x"/>
                                          </p:val>
                                        </p:tav>
                                      </p:tavLst>
                                    </p:anim>
                                    <p:anim calcmode="lin" valueType="num">
                                      <p:cBhvr additive="repl">
                                        <p:cTn id="200" dur="664">
                                          <p:stCondLst>
                                            <p:cond delay="0"/>
                                          </p:stCondLst>
                                        </p:cTn>
                                        <p:tgtEl>
                                          <p:spTgt spid="183">
                                            <p:txEl>
                                              <p:pRg st="2" end="2"/>
                                            </p:txEl>
                                          </p:spTgt>
                                        </p:tgtEl>
                                        <p:attrNameLst>
                                          <p:attrName>ppt_y</p:attrName>
                                        </p:attrNameLst>
                                      </p:cBhvr>
                                      <p:tavLst>
                                        <p:tav fmla="y-sin(pi*$)/3" tm="0">
                                          <p:val>
                                            <p:fltVal val="0.5"/>
                                          </p:val>
                                        </p:tav>
                                        <p:tav fmla="y-sin(pi*$)/3" tm="100000">
                                          <p:val>
                                            <p:fltVal val="1"/>
                                          </p:val>
                                        </p:tav>
                                      </p:tavLst>
                                    </p:anim>
                                    <p:anim calcmode="lin" valueType="num">
                                      <p:cBhvr additive="repl">
                                        <p:cTn id="201" dur="664">
                                          <p:stCondLst>
                                            <p:cond delay="664"/>
                                          </p:stCondLst>
                                        </p:cTn>
                                        <p:tgtEl>
                                          <p:spTgt spid="183">
                                            <p:txEl>
                                              <p:pRg st="2" end="2"/>
                                            </p:txEl>
                                          </p:spTgt>
                                        </p:tgtEl>
                                        <p:attrNameLst>
                                          <p:attrName>ppt_y</p:attrName>
                                        </p:attrNameLst>
                                      </p:cBhvr>
                                      <p:tavLst>
                                        <p:tav fmla="y-sin(pi*$)/9" tm="0">
                                          <p:val>
                                            <p:fltVal val="0"/>
                                          </p:val>
                                        </p:tav>
                                        <p:tav fmla="y-sin(pi*$)/9" tm="100000">
                                          <p:val>
                                            <p:fltVal val="1"/>
                                          </p:val>
                                        </p:tav>
                                      </p:tavLst>
                                    </p:anim>
                                    <p:anim calcmode="lin" valueType="num">
                                      <p:cBhvr additive="repl">
                                        <p:cTn id="202" dur="332">
                                          <p:stCondLst>
                                            <p:cond delay="1324"/>
                                          </p:stCondLst>
                                        </p:cTn>
                                        <p:tgtEl>
                                          <p:spTgt spid="183">
                                            <p:txEl>
                                              <p:pRg st="2" end="2"/>
                                            </p:txEl>
                                          </p:spTgt>
                                        </p:tgtEl>
                                        <p:attrNameLst>
                                          <p:attrName>ppt_y</p:attrName>
                                        </p:attrNameLst>
                                      </p:cBhvr>
                                      <p:tavLst>
                                        <p:tav fmla="y-sin(pi*$)/27" tm="0">
                                          <p:val>
                                            <p:fltVal val="0"/>
                                          </p:val>
                                        </p:tav>
                                        <p:tav fmla="y-sin(pi*$)/27" tm="100000">
                                          <p:val>
                                            <p:fltVal val="1"/>
                                          </p:val>
                                        </p:tav>
                                      </p:tavLst>
                                    </p:anim>
                                    <p:anim calcmode="lin" valueType="num">
                                      <p:cBhvr additive="repl">
                                        <p:cTn id="203" dur="164">
                                          <p:stCondLst>
                                            <p:cond delay="1656"/>
                                          </p:stCondLst>
                                        </p:cTn>
                                        <p:tgtEl>
                                          <p:spTgt spid="183">
                                            <p:txEl>
                                              <p:pRg st="2" end="2"/>
                                            </p:txEl>
                                          </p:spTgt>
                                        </p:tgtEl>
                                        <p:attrNameLst>
                                          <p:attrName>ppt_y</p:attrName>
                                        </p:attrNameLst>
                                      </p:cBhvr>
                                      <p:tavLst>
                                        <p:tav fmla="y-sin(pi*$)/81" tm="0">
                                          <p:val>
                                            <p:fltVal val="0"/>
                                          </p:val>
                                        </p:tav>
                                        <p:tav fmla="y-sin(pi*$)/81" tm="100000">
                                          <p:val>
                                            <p:fltVal val="1"/>
                                          </p:val>
                                        </p:tav>
                                      </p:tavLst>
                                    </p:anim>
                                    <p:animScale>
                                      <p:cBhvr>
                                        <p:cTn id="204" dur="26" fill="hold">
                                          <p:stCondLst>
                                            <p:cond delay="650"/>
                                          </p:stCondLst>
                                        </p:cTn>
                                        <p:tgtEl>
                                          <p:spTgt spid="183">
                                            <p:txEl>
                                              <p:pRg st="2" end="2"/>
                                            </p:txEl>
                                          </p:spTgt>
                                        </p:tgtEl>
                                      </p:cBhvr>
                                      <p:to x="100000" y="60000"/>
                                    </p:animScale>
                                    <p:animScale>
                                      <p:cBhvr>
                                        <p:cTn id="205" dur="166" fill="hold">
                                          <p:stCondLst>
                                            <p:cond delay="676"/>
                                          </p:stCondLst>
                                        </p:cTn>
                                        <p:tgtEl>
                                          <p:spTgt spid="183">
                                            <p:txEl>
                                              <p:pRg st="2" end="2"/>
                                            </p:txEl>
                                          </p:spTgt>
                                        </p:tgtEl>
                                      </p:cBhvr>
                                      <p:to x="100000" y="100000"/>
                                    </p:animScale>
                                    <p:animScale>
                                      <p:cBhvr>
                                        <p:cTn id="206" dur="26" fill="hold">
                                          <p:stCondLst>
                                            <p:cond delay="1312"/>
                                          </p:stCondLst>
                                        </p:cTn>
                                        <p:tgtEl>
                                          <p:spTgt spid="183">
                                            <p:txEl>
                                              <p:pRg st="2" end="2"/>
                                            </p:txEl>
                                          </p:spTgt>
                                        </p:tgtEl>
                                      </p:cBhvr>
                                      <p:to x="100000" y="80000"/>
                                    </p:animScale>
                                    <p:animScale>
                                      <p:cBhvr>
                                        <p:cTn id="207" dur="166" fill="hold">
                                          <p:stCondLst>
                                            <p:cond delay="1338"/>
                                          </p:stCondLst>
                                        </p:cTn>
                                        <p:tgtEl>
                                          <p:spTgt spid="183">
                                            <p:txEl>
                                              <p:pRg st="2" end="2"/>
                                            </p:txEl>
                                          </p:spTgt>
                                        </p:tgtEl>
                                      </p:cBhvr>
                                      <p:to x="100000" y="100000"/>
                                    </p:animScale>
                                    <p:animScale>
                                      <p:cBhvr>
                                        <p:cTn id="208" dur="26" fill="hold">
                                          <p:stCondLst>
                                            <p:cond delay="1642"/>
                                          </p:stCondLst>
                                        </p:cTn>
                                        <p:tgtEl>
                                          <p:spTgt spid="183">
                                            <p:txEl>
                                              <p:pRg st="2" end="2"/>
                                            </p:txEl>
                                          </p:spTgt>
                                        </p:tgtEl>
                                      </p:cBhvr>
                                      <p:to x="100000" y="90000"/>
                                    </p:animScale>
                                    <p:animScale>
                                      <p:cBhvr>
                                        <p:cTn id="209" dur="166" fill="hold">
                                          <p:stCondLst>
                                            <p:cond delay="1668"/>
                                          </p:stCondLst>
                                        </p:cTn>
                                        <p:tgtEl>
                                          <p:spTgt spid="183">
                                            <p:txEl>
                                              <p:pRg st="2" end="2"/>
                                            </p:txEl>
                                          </p:spTgt>
                                        </p:tgtEl>
                                      </p:cBhvr>
                                      <p:to x="100000" y="100000"/>
                                    </p:animScale>
                                    <p:animScale>
                                      <p:cBhvr>
                                        <p:cTn id="210" dur="26" fill="hold">
                                          <p:stCondLst>
                                            <p:cond delay="1808"/>
                                          </p:stCondLst>
                                        </p:cTn>
                                        <p:tgtEl>
                                          <p:spTgt spid="183">
                                            <p:txEl>
                                              <p:pRg st="2" end="2"/>
                                            </p:txEl>
                                          </p:spTgt>
                                        </p:tgtEl>
                                      </p:cBhvr>
                                      <p:to x="100000" y="95000"/>
                                    </p:animScale>
                                    <p:animScale>
                                      <p:cBhvr>
                                        <p:cTn id="211" dur="166" fill="hold">
                                          <p:stCondLst>
                                            <p:cond delay="1834"/>
                                          </p:stCondLst>
                                        </p:cTn>
                                        <p:tgtEl>
                                          <p:spTgt spid="183">
                                            <p:txEl>
                                              <p:pRg st="2" end="2"/>
                                            </p:txEl>
                                          </p:spTgt>
                                        </p:tgtEl>
                                      </p:cBhvr>
                                      <p:to x="100000" y="100000"/>
                                    </p:animScale>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4" name="Content Placeholder 32" descr=""/>
          <p:cNvPicPr/>
          <p:nvPr/>
        </p:nvPicPr>
        <p:blipFill>
          <a:blip r:embed="rId1"/>
          <a:stretch/>
        </p:blipFill>
        <p:spPr>
          <a:xfrm>
            <a:off x="1971000" y="0"/>
            <a:ext cx="3376080" cy="6098760"/>
          </a:xfrm>
          <a:prstGeom prst="rect">
            <a:avLst/>
          </a:prstGeom>
          <a:ln w="0">
            <a:noFill/>
          </a:ln>
        </p:spPr>
      </p:pic>
      <p:pic>
        <p:nvPicPr>
          <p:cNvPr id="185" name="Picture 34" descr=""/>
          <p:cNvPicPr/>
          <p:nvPr/>
        </p:nvPicPr>
        <p:blipFill>
          <a:blip r:embed="rId2"/>
          <a:stretch/>
        </p:blipFill>
        <p:spPr>
          <a:xfrm>
            <a:off x="6766560" y="0"/>
            <a:ext cx="3452760" cy="60778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2377440" y="2119320"/>
            <a:ext cx="6667920" cy="15526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GB" sz="9600" spc="-1" strike="noStrike">
                <a:solidFill>
                  <a:srgbClr val="b71e42"/>
                </a:solidFill>
                <a:latin typeface="Gill Sans MT"/>
                <a:ea typeface="DejaVu Sans"/>
              </a:rPr>
              <a:t>Thank You</a:t>
            </a:r>
            <a:endParaRPr b="0" lang="en-IN" sz="9600" spc="-1" strike="noStrike">
              <a:latin typeface="Arial"/>
            </a:endParaRPr>
          </a:p>
        </p:txBody>
      </p:sp>
    </p:spTree>
  </p:cSld>
  <mc:AlternateContent>
    <mc:Choice Requires="p14">
      <p:transition spd="slow" p14:dur="2000"/>
    </mc:Choice>
    <mc:Fallback>
      <p:transition spd="slow"/>
    </mc:Fallback>
  </mc:AlternateContent>
  <p:timing>
    <p:tnLst>
      <p:par>
        <p:cTn id="212" dur="indefinite" restart="never" nodeType="tmRoot">
          <p:childTnLst>
            <p:seq>
              <p:cTn id="213" dur="indefinite" nodeType="mainSeq">
                <p:childTnLst>
                  <p:par>
                    <p:cTn id="214" fill="hold">
                      <p:stCondLst>
                        <p:cond delay="indefinite"/>
                      </p:stCondLst>
                      <p:childTnLst>
                        <p:par>
                          <p:cTn id="215" fill="hold">
                            <p:stCondLst>
                              <p:cond delay="0"/>
                            </p:stCondLst>
                            <p:childTnLst>
                              <p:par>
                                <p:cTn id="216" nodeType="clickEffect" fill="hold" presetClass="entr" presetID="38">
                                  <p:stCondLst>
                                    <p:cond delay="0"/>
                                  </p:stCondLst>
                                  <p:iterate type="lt">
                                    <p:tmAbs val="500"/>
                                  </p:iterate>
                                  <p:childTnLst>
                                    <p:set>
                                      <p:cBhvr>
                                        <p:cTn id="217" dur="1" fill="hold">
                                          <p:stCondLst>
                                            <p:cond delay="0"/>
                                          </p:stCondLst>
                                        </p:cTn>
                                        <p:tgtEl>
                                          <p:spTgt spid="186">
                                            <p:txEl>
                                              <p:pRg st="0" end="0"/>
                                            </p:txEl>
                                          </p:spTgt>
                                        </p:tgtEl>
                                        <p:attrNameLst>
                                          <p:attrName>style.visibility</p:attrName>
                                        </p:attrNameLst>
                                      </p:cBhvr>
                                      <p:to>
                                        <p:strVal val="visible"/>
                                      </p:to>
                                    </p:set>
                                    <p:set>
                                      <p:cBhvr>
                                        <p:cTn id="218" dur="455" fill="hold">
                                          <p:stCondLst>
                                            <p:cond delay="0"/>
                                          </p:stCondLst>
                                        </p:cTn>
                                        <p:tgtEl>
                                          <p:spTgt spid="186">
                                            <p:txEl>
                                              <p:pRg st="0" end="0"/>
                                            </p:txEl>
                                          </p:spTgt>
                                        </p:tgtEl>
                                        <p:attrNameLst>
                                          <p:attrName>r</p:attrName>
                                        </p:attrNameLst>
                                      </p:cBhvr>
                                      <p:to>
                                        <p:strVal val="-45"/>
                                      </p:to>
                                    </p:set>
                                    <p:anim calcmode="lin" valueType="num">
                                      <p:cBhvr additive="repl">
                                        <p:cTn id="219" dur="455" fill="hold">
                                          <p:stCondLst>
                                            <p:cond delay="455"/>
                                          </p:stCondLst>
                                        </p:cTn>
                                        <p:tgtEl>
                                          <p:spTgt spid="186">
                                            <p:txEl>
                                              <p:pRg st="0" end="0"/>
                                            </p:txEl>
                                          </p:spTgt>
                                        </p:tgtEl>
                                        <p:attrNameLst>
                                          <p:attrName>r</p:attrName>
                                        </p:attrNameLst>
                                      </p:cBhvr>
                                      <p:tavLst>
                                        <p:tav tm="0">
                                          <p:val>
                                            <p:strVal val="-45"/>
                                          </p:val>
                                        </p:tav>
                                        <p:tav tm="69900">
                                          <p:val>
                                            <p:strVal val="45"/>
                                          </p:val>
                                        </p:tav>
                                        <p:tav tm="100000">
                                          <p:val>
                                            <p:strVal val="0"/>
                                          </p:val>
                                        </p:tav>
                                      </p:tavLst>
                                    </p:anim>
                                    <p:anim calcmode="lin" valueType="num">
                                      <p:cBhvr additive="repl">
                                        <p:cTn id="220" dur="455" fill="hold">
                                          <p:stCondLst>
                                            <p:cond delay="0"/>
                                          </p:stCondLst>
                                        </p:cTn>
                                        <p:tgtEl>
                                          <p:spTgt spid="186">
                                            <p:txEl>
                                              <p:pRg st="0" end="0"/>
                                            </p:txEl>
                                          </p:spTgt>
                                        </p:tgtEl>
                                        <p:attrNameLst>
                                          <p:attrName>ppt_y</p:attrName>
                                        </p:attrNameLst>
                                      </p:cBhvr>
                                      <p:tavLst>
                                        <p:tav tm="0">
                                          <p:val>
                                            <p:strVal val="#ppt_y-1"/>
                                          </p:val>
                                        </p:tav>
                                        <p:tav tm="100000">
                                          <p:val>
                                            <p:strVal val="#ppt_y-(0.354*#ppt_w-0.172*#ppt_h)"/>
                                          </p:val>
                                        </p:tav>
                                      </p:tavLst>
                                    </p:anim>
                                    <p:anim calcmode="lin" valueType="num">
                                      <p:cBhvr additive="repl">
                                        <p:cTn id="221" dur="156" autoRev="1" fill="hold">
                                          <p:stCondLst>
                                            <p:cond delay="455"/>
                                          </p:stCondLst>
                                        </p:cTn>
                                        <p:tgtEl>
                                          <p:spTgt spid="186">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additive="repl">
                                        <p:cTn id="222" dur="136" fill="hold">
                                          <p:stCondLst>
                                            <p:cond delay="864"/>
                                          </p:stCondLst>
                                        </p:cTn>
                                        <p:tgtEl>
                                          <p:spTgt spid="186">
                                            <p:txEl>
                                              <p:pRg st="0" end="0"/>
                                            </p:txEl>
                                          </p:spTgt>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{8E290AC6-9892-9743-B3C7-79F2A58485CE}tf10001119</Template>
  <TotalTime>483</TotalTime>
  <Application>LibreOffice/7.0.2.2$Windows_X86_64 LibreOffice_project/8349ace3c3162073abd90d81fd06dcfb6b36b994</Application>
  <Words>313</Words>
  <Paragraphs>28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2020-10-13T10:14:23Z</dcterms:created>
  <dc:creator>ANANT PRATAP SINGH</dc:creator>
  <dc:description/>
  <dc:language>en-IN</dc:language>
  <cp:lastModifiedBy/>
  <dcterms:modified xsi:type="dcterms:W3CDTF">2021-02-01T10:21:52Z</dcterms:modified>
  <cp:revision>32</cp:revision>
  <dc:subject/>
  <dc:title>IILM CET GREATER NOIDA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8</vt:i4>
  </property>
</Properties>
</file>