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5.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6.xml" ContentType="application/vnd.openxmlformats-officedocument.theme+xml"/>
  <Override PartName="/ppt/tags/tag3.xml" ContentType="application/vnd.openxmlformats-officedocument.presentationml.tags+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7.xml" ContentType="application/vnd.openxmlformats-officedocument.theme+xml"/>
  <Override PartName="/ppt/tags/tag4.xml" ContentType="application/vnd.openxmlformats-officedocument.presentationml.tags+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8.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 id="2147484208" r:id="rId5"/>
    <p:sldMasterId id="2147484242" r:id="rId6"/>
    <p:sldMasterId id="2147484277" r:id="rId7"/>
    <p:sldMasterId id="2147484340" r:id="rId8"/>
    <p:sldMasterId id="2147484376" r:id="rId9"/>
    <p:sldMasterId id="2147484414" r:id="rId10"/>
    <p:sldMasterId id="2147484450" r:id="rId11"/>
    <p:sldMasterId id="2147484456" r:id="rId12"/>
  </p:sldMasterIdLst>
  <p:notesMasterIdLst>
    <p:notesMasterId r:id="rId22"/>
  </p:notesMasterIdLst>
  <p:handoutMasterIdLst>
    <p:handoutMasterId r:id="rId23"/>
  </p:handoutMasterIdLst>
  <p:sldIdLst>
    <p:sldId id="2618" r:id="rId13"/>
    <p:sldId id="2631" r:id="rId14"/>
    <p:sldId id="2628" r:id="rId15"/>
    <p:sldId id="2629" r:id="rId16"/>
    <p:sldId id="2630" r:id="rId17"/>
    <p:sldId id="2633" r:id="rId18"/>
    <p:sldId id="2632" r:id="rId19"/>
    <p:sldId id="2635" r:id="rId20"/>
    <p:sldId id="262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72405E-B9E4-4A29-BFB0-23E9F2526F7A}">
          <p14:sldIdLst>
            <p14:sldId id="2618"/>
            <p14:sldId id="2631"/>
            <p14:sldId id="2628"/>
            <p14:sldId id="2629"/>
            <p14:sldId id="2630"/>
            <p14:sldId id="2633"/>
            <p14:sldId id="2632"/>
            <p14:sldId id="2635"/>
            <p14:sldId id="26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arlson, Britta (Cognizant)" initials="CB(" lastIdx="11" clrIdx="6">
    <p:extLst>
      <p:ext uri="{19B8F6BF-5375-455C-9EA6-DF929625EA0E}">
        <p15:presenceInfo xmlns:p15="http://schemas.microsoft.com/office/powerpoint/2012/main" userId="S-1-5-21-1178368992-402679808-390482200-1566186" providerId="AD"/>
      </p:ext>
    </p:extLst>
  </p:cmAuthor>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8" name="Vimala Sreekantan, Sreehari (Cognizant)" initials="VSS(" lastIdx="1" clrIdx="7">
    <p:extLst>
      <p:ext uri="{19B8F6BF-5375-455C-9EA6-DF929625EA0E}">
        <p15:presenceInfo xmlns:p15="http://schemas.microsoft.com/office/powerpoint/2012/main" userId="S-1-5-21-1178368992-402679808-390482200-1324246"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 id="3" name="Watkins, Andrea (Cognizant)" initials="WA(" lastIdx="11" clrIdx="2">
    <p:extLst>
      <p:ext uri="{19B8F6BF-5375-455C-9EA6-DF929625EA0E}">
        <p15:presenceInfo xmlns:p15="http://schemas.microsoft.com/office/powerpoint/2012/main" userId="S-1-5-21-1178368992-402679808-390482200-588171" providerId="AD"/>
      </p:ext>
    </p:extLst>
  </p:cmAuthor>
  <p:cmAuthor id="4" name="Diaz, Kathryn (Cognizant - HR)" initials="DK(-H" lastIdx="23" clrIdx="3">
    <p:extLst>
      <p:ext uri="{19B8F6BF-5375-455C-9EA6-DF929625EA0E}">
        <p15:presenceInfo xmlns:p15="http://schemas.microsoft.com/office/powerpoint/2012/main" userId="S-1-5-21-1178368992-402679808-390482200-3592754" providerId="AD"/>
      </p:ext>
    </p:extLst>
  </p:cmAuthor>
  <p:cmAuthor id="5" name="Mathew, Santhosh (Cognizant)" initials="MS(" lastIdx="26" clrIdx="4">
    <p:extLst>
      <p:ext uri="{19B8F6BF-5375-455C-9EA6-DF929625EA0E}">
        <p15:presenceInfo xmlns:p15="http://schemas.microsoft.com/office/powerpoint/2012/main" userId="S-1-5-21-1178368992-402679808-390482200-81150" providerId="AD"/>
      </p:ext>
    </p:extLst>
  </p:cmAuthor>
  <p:cmAuthor id="6" name="V, Dinesh Kumar (Cognizant)" initials="VDK(" lastIdx="1" clrIdx="5">
    <p:extLst>
      <p:ext uri="{19B8F6BF-5375-455C-9EA6-DF929625EA0E}">
        <p15:presenceInfo xmlns:p15="http://schemas.microsoft.com/office/powerpoint/2012/main" userId="S-1-5-21-1178368992-402679808-390482200-96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DCD"/>
    <a:srgbClr val="ADD1FF"/>
    <a:srgbClr val="328DFF"/>
    <a:srgbClr val="2C67FF"/>
    <a:srgbClr val="000063"/>
    <a:srgbClr val="6DB33F"/>
    <a:srgbClr val="F3CAA3"/>
    <a:srgbClr val="DF7A1C"/>
    <a:srgbClr val="387C2C"/>
    <a:srgbClr val="C4E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5" autoAdjust="0"/>
    <p:restoredTop sz="93620" autoAdjust="0"/>
  </p:normalViewPr>
  <p:slideViewPr>
    <p:cSldViewPr snapToGrid="0">
      <p:cViewPr varScale="1">
        <p:scale>
          <a:sx n="97" d="100"/>
          <a:sy n="97" d="100"/>
        </p:scale>
        <p:origin x="768" y="78"/>
      </p:cViewPr>
      <p:guideLst/>
    </p:cSldViewPr>
  </p:slideViewPr>
  <p:outlineViewPr>
    <p:cViewPr>
      <p:scale>
        <a:sx n="33" d="100"/>
        <a:sy n="33" d="100"/>
      </p:scale>
      <p:origin x="0" y="-11296"/>
    </p:cViewPr>
  </p:outlineViewPr>
  <p:notesTextViewPr>
    <p:cViewPr>
      <p:scale>
        <a:sx n="66" d="100"/>
        <a:sy n="66" d="100"/>
      </p:scale>
      <p:origin x="0" y="0"/>
    </p:cViewPr>
  </p:notesTextViewPr>
  <p:sorterViewPr>
    <p:cViewPr>
      <p:scale>
        <a:sx n="200" d="100"/>
        <a:sy n="200" d="100"/>
      </p:scale>
      <p:origin x="0" y="0"/>
    </p:cViewPr>
  </p:sorterViewPr>
  <p:notesViewPr>
    <p:cSldViewPr snapToGrid="0">
      <p:cViewPr varScale="1">
        <p:scale>
          <a:sx n="66" d="100"/>
          <a:sy n="66" d="100"/>
        </p:scale>
        <p:origin x="3125"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11/16/2020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11/16/2020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9F06-B78B-44FE-BA8E-446AA9837BF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936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332B82-77F5-465D-9F28-6869EEB6DFC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062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332B82-77F5-465D-9F28-6869EEB6DFC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814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332B82-77F5-465D-9F28-6869EEB6DFC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119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332B82-77F5-465D-9F28-6869EEB6DFC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471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332B82-77F5-465D-9F28-6869EEB6DFC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334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332B82-77F5-465D-9F28-6869EEB6DFC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8919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jpe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3.emf"/><Relationship Id="rId4" Type="http://schemas.openxmlformats.org/officeDocument/2006/relationships/oleObject" Target="../embeddings/oleObject2.bin"/></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3.emf"/><Relationship Id="rId4" Type="http://schemas.openxmlformats.org/officeDocument/2006/relationships/oleObject" Target="../embeddings/oleObject3.bin"/></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image" Target="../media/image32.jpeg"/><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image" Target="../media/image32.jpeg"/><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image" Target="../media/image32.jpeg"/><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jpeg"/><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1628986" y="4813614"/>
            <a:ext cx="3815066"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1"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40760" y="4877744"/>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361513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882150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071076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018050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2421862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1399971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3078933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6760837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258650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50193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1435086" y="4789030"/>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4048" y="4853160"/>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7845699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372504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218793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3410337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5787572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926246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290738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07643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898843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3636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2101836" y="478903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420110" y="4821095"/>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066223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8812696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887227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78049844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20307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3081816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14988956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11/16/2020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2018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53248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11/16/2020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2018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78907624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11/16/2020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44740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11/16/2020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4396169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11/16/2020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63486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11/16/2020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671131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11/16/2020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7905702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11/16/2020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47860269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11/16/2020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0281699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11/16/2020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254229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11/16/2020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0380203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11/16/2020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0795369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11/16/2020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16385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11/16/2020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1180712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11/16/2020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562278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11/16/2020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4328871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11/16/2020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2816437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11/16/2020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3925680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11/16/2020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43390286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11/16/2020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5143895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11/16/2020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94630703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11/16/2020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07601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11/16/2020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258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11/16/2020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1502197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11/16/2020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97742569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11/16/2020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412811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11/16/2020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2826667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11/16/2020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321397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175503148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64987" cy="455444"/>
          </a:xfrm>
        </p:spPr>
        <p:txBody>
          <a:bodyPr>
            <a:noAutofit/>
          </a:body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chemeClr val="accent2"/>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77545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Tree>
    <p:extLst>
      <p:ext uri="{BB962C8B-B14F-4D97-AF65-F5344CB8AC3E}">
        <p14:creationId xmlns:p14="http://schemas.microsoft.com/office/powerpoint/2010/main" val="211510834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192" y="1191"/>
          <a:ext cx="1190" cy="1190"/>
        </p:xfrm>
        <a:graphic>
          <a:graphicData uri="http://schemas.openxmlformats.org/presentationml/2006/ole">
            <mc:AlternateContent xmlns:mc="http://schemas.openxmlformats.org/markup-compatibility/2006">
              <mc:Choice xmlns:v="urn:schemas-microsoft-com:vml" Requires="v">
                <p:oleObj spid="_x0000_s2254" name="think-cell Slide" r:id="rId4" imgW="383" imgH="384" progId="TCLayout.ActiveDocument.1">
                  <p:embed/>
                </p:oleObj>
              </mc:Choice>
              <mc:Fallback>
                <p:oleObj name="think-cell Slide" r:id="rId4" imgW="383" imgH="384" progId="TCLayout.ActiveDocument.1">
                  <p:embed/>
                  <p:pic>
                    <p:nvPicPr>
                      <p:cNvPr id="8" name="Object 7" hidden="1"/>
                      <p:cNvPicPr/>
                      <p:nvPr/>
                    </p:nvPicPr>
                    <p:blipFill>
                      <a:blip r:embed="rId5"/>
                      <a:stretch>
                        <a:fillRect/>
                      </a:stretch>
                    </p:blipFill>
                    <p:spPr>
                      <a:xfrm>
                        <a:off x="1192" y="1191"/>
                        <a:ext cx="1190" cy="1190"/>
                      </a:xfrm>
                      <a:prstGeom prst="rect">
                        <a:avLst/>
                      </a:prstGeom>
                    </p:spPr>
                  </p:pic>
                </p:oleObj>
              </mc:Fallback>
            </mc:AlternateContent>
          </a:graphicData>
        </a:graphic>
      </p:graphicFrame>
      <p:sp>
        <p:nvSpPr>
          <p:cNvPr id="7" name="Rectangle 6"/>
          <p:cNvSpPr/>
          <p:nvPr userDrawn="1"/>
        </p:nvSpPr>
        <p:spPr>
          <a:xfrm>
            <a:off x="0" y="5093335"/>
            <a:ext cx="9144000" cy="50165"/>
          </a:xfrm>
          <a:prstGeom prst="rect">
            <a:avLst/>
          </a:prstGeom>
          <a:gradFill>
            <a:gsLst>
              <a:gs pos="0">
                <a:schemeClr val="accent3"/>
              </a:gs>
              <a:gs pos="51000">
                <a:schemeClr val="accent4"/>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p:cNvSpPr/>
          <p:nvPr userDrawn="1"/>
        </p:nvSpPr>
        <p:spPr>
          <a:xfrm>
            <a:off x="8598792" y="4788977"/>
            <a:ext cx="293953" cy="354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51255" y="382789"/>
            <a:ext cx="8641490" cy="373862"/>
          </a:xfrm>
        </p:spPr>
        <p:txBody>
          <a:bodyPr lIns="0" tIns="0" rIns="0" bIns="0" anchor="t" anchorCtr="0">
            <a:spAutoFit/>
          </a:bodyPr>
          <a:lstStyle>
            <a:lvl1pPr>
              <a:defRPr sz="2699" b="0">
                <a:solidFill>
                  <a:schemeClr val="accent4"/>
                </a:solidFill>
                <a:latin typeface="+mn-lt"/>
              </a:defRPr>
            </a:lvl1pPr>
          </a:lstStyle>
          <a:p>
            <a:r>
              <a:rPr lang="en-US" dirty="0"/>
              <a:t>Click to edit Master title style</a:t>
            </a:r>
          </a:p>
        </p:txBody>
      </p:sp>
      <p:sp>
        <p:nvSpPr>
          <p:cNvPr id="3" name="Content Placeholder 2"/>
          <p:cNvSpPr>
            <a:spLocks noGrp="1"/>
          </p:cNvSpPr>
          <p:nvPr>
            <p:ph idx="1"/>
          </p:nvPr>
        </p:nvSpPr>
        <p:spPr>
          <a:xfrm>
            <a:off x="251255" y="1212085"/>
            <a:ext cx="8641490" cy="3420638"/>
          </a:xfrm>
        </p:spPr>
        <p:txBody>
          <a:bodyPr>
            <a:normAutofit/>
          </a:bodyPr>
          <a:lstStyle>
            <a:lvl1pPr>
              <a:defRPr sz="1050">
                <a:latin typeface="+mn-lt"/>
              </a:defRPr>
            </a:lvl1pPr>
            <a:lvl2pPr>
              <a:defRPr sz="1050">
                <a:latin typeface="+mn-lt"/>
              </a:defRPr>
            </a:lvl2pPr>
            <a:lvl3pPr>
              <a:defRPr sz="1050">
                <a:latin typeface="+mn-lt"/>
              </a:defRPr>
            </a:lvl3pPr>
            <a:lvl4pPr>
              <a:defRPr sz="1050">
                <a:latin typeface="+mn-lt"/>
              </a:defRPr>
            </a:lvl4pPr>
            <a:lvl5pPr>
              <a:defRPr sz="105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51255" y="4839142"/>
            <a:ext cx="2057400" cy="273844"/>
          </a:xfrm>
        </p:spPr>
        <p:txBody>
          <a:bodyPr/>
          <a:lstStyle>
            <a:lvl1pPr>
              <a:defRPr sz="750"/>
            </a:lvl1pPr>
          </a:lstStyle>
          <a:p>
            <a:fld id="{C8EAA725-CC0B-4A16-AE77-83A5B67A2992}" type="datetime1">
              <a:rPr lang="en-US" smtClean="0"/>
              <a:t>11/16/2020</a:t>
            </a:fld>
            <a:endParaRPr lang="en-US" dirty="0"/>
          </a:p>
        </p:txBody>
      </p:sp>
      <p:sp>
        <p:nvSpPr>
          <p:cNvPr id="5" name="Footer Placeholder 4"/>
          <p:cNvSpPr>
            <a:spLocks noGrp="1"/>
          </p:cNvSpPr>
          <p:nvPr>
            <p:ph type="ftr" sz="quarter" idx="11"/>
          </p:nvPr>
        </p:nvSpPr>
        <p:spPr>
          <a:xfrm>
            <a:off x="3028950" y="4839142"/>
            <a:ext cx="3086100" cy="273844"/>
          </a:xfrm>
        </p:spPr>
        <p:txBody>
          <a:bodyPr/>
          <a:lstStyle>
            <a:lvl1pPr>
              <a:defRPr sz="750"/>
            </a:lvl1pPr>
          </a:lstStyle>
          <a:p>
            <a:endParaRPr lang="en-US" dirty="0"/>
          </a:p>
        </p:txBody>
      </p:sp>
      <p:sp>
        <p:nvSpPr>
          <p:cNvPr id="6" name="Slide Number Placeholder 5"/>
          <p:cNvSpPr>
            <a:spLocks noGrp="1"/>
          </p:cNvSpPr>
          <p:nvPr>
            <p:ph type="sldNum" sz="quarter" idx="12"/>
          </p:nvPr>
        </p:nvSpPr>
        <p:spPr>
          <a:xfrm>
            <a:off x="8598792" y="4839142"/>
            <a:ext cx="293953" cy="273844"/>
          </a:xfrm>
        </p:spPr>
        <p:txBody>
          <a:bodyPr/>
          <a:lstStyle>
            <a:lvl1pPr algn="ctr">
              <a:defRPr sz="750">
                <a:solidFill>
                  <a:schemeClr val="accent4"/>
                </a:solidFill>
              </a:defRPr>
            </a:lvl1pPr>
          </a:lstStyle>
          <a:p>
            <a:fld id="{B1EEA229-0096-49BD-81C1-58B039421B74}" type="slidenum">
              <a:rPr lang="en-US" smtClean="0"/>
              <a:pPr/>
              <a:t>‹#›</a:t>
            </a:fld>
            <a:endParaRPr lang="en-US" dirty="0"/>
          </a:p>
        </p:txBody>
      </p:sp>
      <p:sp>
        <p:nvSpPr>
          <p:cNvPr id="14" name="Rectangle 13"/>
          <p:cNvSpPr/>
          <p:nvPr userDrawn="1"/>
        </p:nvSpPr>
        <p:spPr>
          <a:xfrm>
            <a:off x="251255" y="239563"/>
            <a:ext cx="595187" cy="639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en-US" sz="1350" dirty="0"/>
          </a:p>
        </p:txBody>
      </p:sp>
      <p:sp>
        <p:nvSpPr>
          <p:cNvPr id="15" name="Rectangle 14"/>
          <p:cNvSpPr/>
          <p:nvPr userDrawn="1"/>
        </p:nvSpPr>
        <p:spPr>
          <a:xfrm>
            <a:off x="846441" y="239563"/>
            <a:ext cx="162014" cy="639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en-US" sz="1350" dirty="0"/>
          </a:p>
        </p:txBody>
      </p:sp>
      <p:sp>
        <p:nvSpPr>
          <p:cNvPr id="16" name="Rectangle 15"/>
          <p:cNvSpPr/>
          <p:nvPr userDrawn="1"/>
        </p:nvSpPr>
        <p:spPr>
          <a:xfrm>
            <a:off x="1170469" y="239563"/>
            <a:ext cx="162014" cy="639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en-US" sz="1350" dirty="0"/>
          </a:p>
        </p:txBody>
      </p:sp>
      <p:sp>
        <p:nvSpPr>
          <p:cNvPr id="17" name="Rectangle 16"/>
          <p:cNvSpPr/>
          <p:nvPr userDrawn="1"/>
        </p:nvSpPr>
        <p:spPr>
          <a:xfrm>
            <a:off x="1008455" y="239563"/>
            <a:ext cx="162014" cy="63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en-US" sz="1350" dirty="0"/>
          </a:p>
        </p:txBody>
      </p:sp>
      <p:sp>
        <p:nvSpPr>
          <p:cNvPr id="9" name="Text Placeholder 8"/>
          <p:cNvSpPr>
            <a:spLocks noGrp="1"/>
          </p:cNvSpPr>
          <p:nvPr userDrawn="1">
            <p:ph type="body" sz="quarter" idx="13"/>
          </p:nvPr>
        </p:nvSpPr>
        <p:spPr>
          <a:xfrm>
            <a:off x="251255" y="751278"/>
            <a:ext cx="8641490" cy="238070"/>
          </a:xfrm>
        </p:spPr>
        <p:txBody>
          <a:bodyPr lIns="0" tIns="0" rIns="0" bIns="0">
            <a:noAutofit/>
          </a:bodyPr>
          <a:lstStyle>
            <a:lvl1pPr marL="0" indent="0" algn="l" defTabSz="685549" rtl="0" eaLnBrk="1" latinLnBrk="0" hangingPunct="1">
              <a:lnSpc>
                <a:spcPct val="90000"/>
              </a:lnSpc>
              <a:spcBef>
                <a:spcPct val="0"/>
              </a:spcBef>
              <a:buNone/>
              <a:defRPr lang="en-US" sz="1500" b="0" kern="1200" dirty="0" smtClean="0">
                <a:solidFill>
                  <a:schemeClr val="accent5"/>
                </a:solidFill>
                <a:latin typeface="+mn-lt"/>
                <a:ea typeface="+mj-ea"/>
                <a:cs typeface="+mj-cs"/>
              </a:defRPr>
            </a:lvl1pPr>
            <a:lvl2pPr marL="342774" indent="0" algn="l" defTabSz="685549" rtl="0" eaLnBrk="1" latinLnBrk="0" hangingPunct="1">
              <a:lnSpc>
                <a:spcPct val="90000"/>
              </a:lnSpc>
              <a:spcBef>
                <a:spcPct val="0"/>
              </a:spcBef>
              <a:buNone/>
              <a:defRPr lang="en-US" sz="2099" b="0" kern="1200" dirty="0" smtClean="0">
                <a:solidFill>
                  <a:schemeClr val="accent4"/>
                </a:solidFill>
                <a:latin typeface="+mn-lt"/>
                <a:ea typeface="+mj-ea"/>
                <a:cs typeface="+mj-cs"/>
              </a:defRPr>
            </a:lvl2pPr>
            <a:lvl3pPr marL="685549" indent="0" algn="l" defTabSz="685549" rtl="0" eaLnBrk="1" latinLnBrk="0" hangingPunct="1">
              <a:lnSpc>
                <a:spcPct val="90000"/>
              </a:lnSpc>
              <a:spcBef>
                <a:spcPct val="0"/>
              </a:spcBef>
              <a:buNone/>
              <a:defRPr lang="en-US" sz="2099" b="0" kern="1200" dirty="0" smtClean="0">
                <a:solidFill>
                  <a:schemeClr val="accent4"/>
                </a:solidFill>
                <a:latin typeface="+mn-lt"/>
                <a:ea typeface="+mj-ea"/>
                <a:cs typeface="+mj-cs"/>
              </a:defRPr>
            </a:lvl3pPr>
            <a:lvl4pPr marL="1028323" indent="0" algn="l" defTabSz="685549" rtl="0" eaLnBrk="1" latinLnBrk="0" hangingPunct="1">
              <a:lnSpc>
                <a:spcPct val="90000"/>
              </a:lnSpc>
              <a:spcBef>
                <a:spcPct val="0"/>
              </a:spcBef>
              <a:buNone/>
              <a:defRPr lang="en-US" sz="2099" b="0" kern="1200" dirty="0" smtClean="0">
                <a:solidFill>
                  <a:schemeClr val="accent4"/>
                </a:solidFill>
                <a:latin typeface="+mn-lt"/>
                <a:ea typeface="+mj-ea"/>
                <a:cs typeface="+mj-cs"/>
              </a:defRPr>
            </a:lvl4pPr>
            <a:lvl5pPr marL="1371097" indent="0" algn="l" defTabSz="685549" rtl="0" eaLnBrk="1" latinLnBrk="0" hangingPunct="1">
              <a:lnSpc>
                <a:spcPct val="90000"/>
              </a:lnSpc>
              <a:spcBef>
                <a:spcPct val="0"/>
              </a:spcBef>
              <a:buNone/>
              <a:defRPr lang="en-US" sz="2099" b="0" kern="1200" dirty="0">
                <a:solidFill>
                  <a:schemeClr val="accent4"/>
                </a:solidFill>
                <a:latin typeface="+mn-lt"/>
                <a:ea typeface="+mj-ea"/>
                <a:cs typeface="+mj-cs"/>
              </a:defRPr>
            </a:lvl5pPr>
          </a:lstStyle>
          <a:p>
            <a:pPr lvl="0"/>
            <a:r>
              <a:rPr lang="en-US" dirty="0"/>
              <a:t>Click to edit Master text styles</a:t>
            </a:r>
          </a:p>
        </p:txBody>
      </p:sp>
    </p:spTree>
    <p:extLst>
      <p:ext uri="{BB962C8B-B14F-4D97-AF65-F5344CB8AC3E}">
        <p14:creationId xmlns:p14="http://schemas.microsoft.com/office/powerpoint/2010/main" val="4043894838"/>
      </p:ext>
    </p:extLst>
  </p:cSld>
  <p:clrMapOvr>
    <a:masterClrMapping/>
  </p:clrMapOvr>
  <p:extLst mod="1">
    <p:ext uri="{DCECCB84-F9BA-43D5-87BE-67443E8EF086}">
      <p15:sldGuideLst xmlns:p15="http://schemas.microsoft.com/office/powerpoint/2012/main">
        <p15:guide id="1" orient="horz" pos="686">
          <p15:clr>
            <a:srgbClr val="FBAE40"/>
          </p15:clr>
        </p15:guide>
        <p15:guide id="2" pos="211">
          <p15:clr>
            <a:srgbClr val="FBAE40"/>
          </p15:clr>
        </p15:guide>
        <p15:guide id="3" pos="7468">
          <p15:clr>
            <a:srgbClr val="FBAE40"/>
          </p15:clr>
        </p15:guide>
        <p15:guide id="4" orient="horz" pos="913">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4475018"/>
            <a:ext cx="9144000" cy="6684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4856" cy="5143500"/>
          </a:xfrm>
          <a:prstGeom prst="rect">
            <a:avLst/>
          </a:prstGeom>
        </p:spPr>
      </p:pic>
      <p:sp>
        <p:nvSpPr>
          <p:cNvPr id="5" name="TextBox 4"/>
          <p:cNvSpPr txBox="1"/>
          <p:nvPr userDrawn="1"/>
        </p:nvSpPr>
        <p:spPr>
          <a:xfrm>
            <a:off x="1079501" y="-1308100"/>
            <a:ext cx="184731" cy="369332"/>
          </a:xfrm>
          <a:prstGeom prst="rect">
            <a:avLst/>
          </a:prstGeom>
          <a:noFill/>
        </p:spPr>
        <p:txBody>
          <a:bodyPr wrap="none" rtlCol="0">
            <a:spAutoFit/>
          </a:bodyPr>
          <a:lstStyle/>
          <a:p>
            <a:endParaRPr lang="en-US" sz="1800" dirty="0"/>
          </a:p>
        </p:txBody>
      </p:sp>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1800" dirty="0"/>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30601" y="337321"/>
            <a:ext cx="2258154" cy="684559"/>
          </a:xfrm>
          <a:prstGeom prst="rect">
            <a:avLst/>
          </a:prstGeom>
        </p:spPr>
      </p:pic>
      <p:sp>
        <p:nvSpPr>
          <p:cNvPr id="12" name="Text Placeholder 12"/>
          <p:cNvSpPr>
            <a:spLocks noGrp="1"/>
          </p:cNvSpPr>
          <p:nvPr>
            <p:ph type="body" sz="quarter" idx="13" hasCustomPrompt="1"/>
          </p:nvPr>
        </p:nvSpPr>
        <p:spPr>
          <a:xfrm>
            <a:off x="419101" y="2123029"/>
            <a:ext cx="8284633" cy="429229"/>
          </a:xfrm>
          <a:prstGeom prst="rect">
            <a:avLst/>
          </a:prstGeom>
        </p:spPr>
        <p:txBody>
          <a:bodyPr>
            <a:normAutofit/>
          </a:bodyPr>
          <a:lstStyle>
            <a:lvl1pPr marL="0" indent="0">
              <a:buNone/>
              <a:defRPr sz="1350">
                <a:solidFill>
                  <a:schemeClr val="bg1"/>
                </a:solidFill>
                <a:latin typeface="Arial"/>
                <a:cs typeface="Arial"/>
              </a:defRPr>
            </a:lvl1pPr>
          </a:lstStyle>
          <a:p>
            <a:pPr lvl="0"/>
            <a:r>
              <a:rPr lang="en-US" dirty="0"/>
              <a:t>April 10, 2017</a:t>
            </a:r>
          </a:p>
        </p:txBody>
      </p:sp>
      <p:sp>
        <p:nvSpPr>
          <p:cNvPr id="14" name="Text Placeholder 14"/>
          <p:cNvSpPr>
            <a:spLocks noGrp="1"/>
          </p:cNvSpPr>
          <p:nvPr>
            <p:ph type="body" sz="quarter" idx="14" hasCustomPrompt="1"/>
          </p:nvPr>
        </p:nvSpPr>
        <p:spPr>
          <a:xfrm>
            <a:off x="419101" y="2558811"/>
            <a:ext cx="8284633" cy="369332"/>
          </a:xfrm>
          <a:prstGeom prst="rect">
            <a:avLst/>
          </a:prstGeom>
        </p:spPr>
        <p:txBody>
          <a:bodyPr wrap="square">
            <a:spAutoFit/>
          </a:bodyPr>
          <a:lstStyle>
            <a:lvl1pPr marL="0" indent="0">
              <a:lnSpc>
                <a:spcPct val="100000"/>
              </a:lnSpc>
              <a:buNone/>
              <a:defRPr sz="2400" baseline="0">
                <a:solidFill>
                  <a:srgbClr val="0099CC"/>
                </a:solidFill>
              </a:defRPr>
            </a:lvl1pPr>
            <a:lvl2pPr marL="342900" indent="0">
              <a:buNone/>
              <a:defRPr/>
            </a:lvl2pPr>
            <a:lvl3pPr marL="685800" indent="0">
              <a:buNone/>
              <a:defRPr/>
            </a:lvl3pPr>
            <a:lvl4pPr marL="1028700" indent="0">
              <a:buNone/>
              <a:defRPr/>
            </a:lvl4pPr>
            <a:lvl5pPr marL="1371600" indent="0">
              <a:buNone/>
              <a:defRPr/>
            </a:lvl5pPr>
          </a:lstStyle>
          <a:p>
            <a:r>
              <a:rPr lang="en-US" dirty="0"/>
              <a:t>Branding and Design</a:t>
            </a:r>
          </a:p>
        </p:txBody>
      </p:sp>
      <p:sp>
        <p:nvSpPr>
          <p:cNvPr id="17" name="Text Placeholder 12"/>
          <p:cNvSpPr>
            <a:spLocks noGrp="1"/>
          </p:cNvSpPr>
          <p:nvPr>
            <p:ph type="body" sz="quarter" idx="15" hasCustomPrompt="1"/>
          </p:nvPr>
        </p:nvSpPr>
        <p:spPr>
          <a:xfrm>
            <a:off x="419101" y="3148948"/>
            <a:ext cx="8284633" cy="446088"/>
          </a:xfrm>
          <a:prstGeom prst="rect">
            <a:avLst/>
          </a:prstGeom>
        </p:spPr>
        <p:txBody>
          <a:bodyPr>
            <a:normAutofit/>
          </a:bodyPr>
          <a:lstStyle>
            <a:lvl1pPr marL="0" indent="0">
              <a:buNone/>
              <a:defRPr sz="1350" baseline="0">
                <a:solidFill>
                  <a:srgbClr val="FFFFFF"/>
                </a:solidFill>
                <a:latin typeface="Arial"/>
                <a:cs typeface="Arial"/>
              </a:defRPr>
            </a:lvl1pPr>
          </a:lstStyle>
          <a:p>
            <a:r>
              <a:rPr lang="en-US" dirty="0"/>
              <a:t>Jason Feuilly</a:t>
            </a:r>
          </a:p>
        </p:txBody>
      </p:sp>
      <p:sp>
        <p:nvSpPr>
          <p:cNvPr id="11" name="TextBox 10"/>
          <p:cNvSpPr txBox="1"/>
          <p:nvPr userDrawn="1"/>
        </p:nvSpPr>
        <p:spPr>
          <a:xfrm>
            <a:off x="7742162" y="4651601"/>
            <a:ext cx="1401839" cy="196208"/>
          </a:xfrm>
          <a:prstGeom prst="rect">
            <a:avLst/>
          </a:prstGeom>
          <a:noFill/>
        </p:spPr>
        <p:txBody>
          <a:bodyPr wrap="square" rtlCol="0">
            <a:spAutoFit/>
          </a:bodyPr>
          <a:lstStyle/>
          <a:p>
            <a:r>
              <a:rPr lang="en-US" sz="675" dirty="0">
                <a:solidFill>
                  <a:schemeClr val="tx2"/>
                </a:solidFill>
                <a:latin typeface="Arial"/>
                <a:cs typeface="Arial"/>
              </a:rPr>
              <a:t>© 2017 Cognizant </a:t>
            </a:r>
          </a:p>
        </p:txBody>
      </p:sp>
    </p:spTree>
    <p:extLst>
      <p:ext uri="{BB962C8B-B14F-4D97-AF65-F5344CB8AC3E}">
        <p14:creationId xmlns:p14="http://schemas.microsoft.com/office/powerpoint/2010/main" val="346975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1129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451986"/>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7202"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2349512"/>
            <a:ext cx="5029200" cy="394724"/>
          </a:xfrm>
        </p:spPr>
        <p:txBody>
          <a:bodyPr anchor="b">
            <a:spAutoFit/>
          </a:bodyPr>
          <a:lstStyle>
            <a:lvl1pPr algn="l">
              <a:defRPr sz="285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6"/>
            <a:ext cx="5029200" cy="410369"/>
          </a:xfrm>
        </p:spPr>
        <p:txBody>
          <a:bodyPr>
            <a:spAutoFit/>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sz="1350">
                <a:solidFill>
                  <a:schemeClr val="tx1"/>
                </a:solidFill>
              </a:defRPr>
            </a:lvl1pPr>
            <a:lvl2pPr marL="0" indent="0" algn="l">
              <a:buClrTx/>
              <a:buFont typeface="Arial" panose="020B0604020202020204" pitchFamily="34" charset="0"/>
              <a:buNone/>
              <a:tabLst/>
              <a:defRPr sz="900">
                <a:solidFill>
                  <a:schemeClr val="tx1"/>
                </a:solidFill>
              </a:defRPr>
            </a:lvl2pPr>
            <a:lvl3pPr marL="171450" indent="-171450" algn="l">
              <a:spcBef>
                <a:spcPts val="450"/>
              </a:spcBef>
              <a:buClrTx/>
              <a:buSzPct val="125000"/>
              <a:buFont typeface="Arial" panose="020B0604020202020204" pitchFamily="34" charset="0"/>
              <a:buChar char="•"/>
              <a:defRPr sz="900">
                <a:solidFill>
                  <a:schemeClr val="tx1"/>
                </a:solidFill>
              </a:defRPr>
            </a:lvl3pPr>
            <a:lvl4pPr marL="171450" indent="-171450" algn="l">
              <a:spcBef>
                <a:spcPts val="450"/>
              </a:spcBef>
              <a:buClrTx/>
              <a:buSzPct val="125000"/>
              <a:buFont typeface="Arial" panose="020B0604020202020204" pitchFamily="34" charset="0"/>
              <a:buChar char="•"/>
              <a:defRPr sz="900">
                <a:solidFill>
                  <a:schemeClr val="tx1"/>
                </a:solidFill>
              </a:defRPr>
            </a:lvl4pPr>
            <a:lvl5pPr marL="171450" indent="-171450" algn="l">
              <a:spcBef>
                <a:spcPts val="450"/>
              </a:spcBef>
              <a:buClrTx/>
              <a:buSzPct val="125000"/>
              <a:buFont typeface="Arial" panose="020B0604020202020204" pitchFamily="34" charset="0"/>
              <a:buChar char="•"/>
              <a:defRPr sz="900">
                <a:solidFill>
                  <a:schemeClr val="tx1"/>
                </a:solidFill>
              </a:defRPr>
            </a:lvl5pPr>
            <a:lvl6pPr marL="171450" indent="-171450" algn="l">
              <a:spcBef>
                <a:spcPts val="450"/>
              </a:spcBef>
              <a:buClrTx/>
              <a:buSzPct val="125000"/>
              <a:buFont typeface="Arial" panose="020B0604020202020204" pitchFamily="34" charset="0"/>
              <a:buChar char="•"/>
              <a:defRPr sz="900">
                <a:solidFill>
                  <a:schemeClr val="tx1"/>
                </a:solidFill>
              </a:defRPr>
            </a:lvl6pPr>
            <a:lvl7pPr marL="171450" indent="-171450" algn="l">
              <a:spcBef>
                <a:spcPts val="450"/>
              </a:spcBef>
              <a:buClrTx/>
              <a:buSzPct val="125000"/>
              <a:buFont typeface="Arial" panose="020B0604020202020204" pitchFamily="34" charset="0"/>
              <a:buChar char="•"/>
              <a:defRPr sz="900">
                <a:solidFill>
                  <a:schemeClr val="tx1"/>
                </a:solidFill>
              </a:defRPr>
            </a:lvl7pPr>
            <a:lvl8pPr marL="171450" indent="-171450" algn="l">
              <a:spcBef>
                <a:spcPts val="450"/>
              </a:spcBef>
              <a:buClrTx/>
              <a:buSzPct val="125000"/>
              <a:buFont typeface="Arial" panose="020B0604020202020204" pitchFamily="34" charset="0"/>
              <a:buChar char="•"/>
              <a:defRPr sz="900">
                <a:solidFill>
                  <a:schemeClr val="tx1"/>
                </a:solidFill>
              </a:defRPr>
            </a:lvl8pPr>
            <a:lvl9pPr marL="171450" indent="-171450" algn="l">
              <a:spcBef>
                <a:spcPts val="450"/>
              </a:spcBef>
              <a:buClrTx/>
              <a:buSzPct val="125000"/>
              <a:buFont typeface="Arial" panose="020B0604020202020204" pitchFamily="34" charset="0"/>
              <a:buChar char="•"/>
              <a:defRPr sz="9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71704"/>
            <a:ext cx="5029200" cy="86562"/>
          </a:xfrm>
        </p:spPr>
        <p:txBody>
          <a:bodyPr>
            <a:spAutoFit/>
          </a:bodyPr>
          <a:lstStyle>
            <a:lvl1pPr>
              <a:defRPr sz="563">
                <a:solidFill>
                  <a:schemeClr val="bg1"/>
                </a:solidFill>
              </a:defRPr>
            </a:lvl1pPr>
            <a:lvl2pPr marL="0" indent="0">
              <a:defRPr sz="563">
                <a:solidFill>
                  <a:schemeClr val="bg1"/>
                </a:solidFill>
              </a:defRPr>
            </a:lvl2pPr>
            <a:lvl3pPr marL="0" indent="0">
              <a:defRPr sz="563">
                <a:solidFill>
                  <a:schemeClr val="bg1"/>
                </a:solidFill>
              </a:defRPr>
            </a:lvl3pPr>
            <a:lvl4pPr marL="0" indent="0">
              <a:defRPr sz="563">
                <a:solidFill>
                  <a:schemeClr val="bg1"/>
                </a:solidFill>
              </a:defRPr>
            </a:lvl4pPr>
            <a:lvl5pPr marL="0" indent="0">
              <a:defRPr sz="563">
                <a:solidFill>
                  <a:schemeClr val="bg1"/>
                </a:solidFill>
              </a:defRPr>
            </a:lvl5pPr>
            <a:lvl6pPr marL="0" indent="0">
              <a:defRPr sz="563">
                <a:solidFill>
                  <a:schemeClr val="bg1"/>
                </a:solidFill>
              </a:defRPr>
            </a:lvl6pPr>
            <a:lvl7pPr marL="0" indent="0">
              <a:defRPr sz="563">
                <a:solidFill>
                  <a:schemeClr val="bg1"/>
                </a:solidFill>
              </a:defRPr>
            </a:lvl7pPr>
            <a:lvl8pPr marL="0" indent="0">
              <a:defRPr sz="563">
                <a:solidFill>
                  <a:schemeClr val="bg1"/>
                </a:solidFill>
              </a:defRPr>
            </a:lvl8pPr>
            <a:lvl9pPr marL="0" indent="0">
              <a:defRPr sz="563">
                <a:solidFill>
                  <a:schemeClr val="bg1"/>
                </a:solidFill>
              </a:defRPr>
            </a:lvl9pPr>
          </a:lstStyle>
          <a:p>
            <a:r>
              <a:rPr lang="en-US" dirty="0"/>
              <a:t>© 2020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457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59972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2349059"/>
            <a:ext cx="5029200" cy="394724"/>
          </a:xfrm>
        </p:spPr>
        <p:txBody>
          <a:bodyPr anchor="b">
            <a:spAutoFit/>
          </a:bodyPr>
          <a:lstStyle>
            <a:lvl1pPr algn="l">
              <a:defRPr sz="285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410369"/>
          </a:xfrm>
        </p:spPr>
        <p:txBody>
          <a:bodyPr>
            <a:spAutoFit/>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sz="1350">
                <a:solidFill>
                  <a:schemeClr val="bg1"/>
                </a:solidFill>
              </a:defRPr>
            </a:lvl1pPr>
            <a:lvl2pPr marL="0" indent="0" algn="l">
              <a:buClrTx/>
              <a:buFont typeface="Arial" panose="020B0604020202020204" pitchFamily="34" charset="0"/>
              <a:buNone/>
              <a:tabLst/>
              <a:defRPr sz="900">
                <a:solidFill>
                  <a:schemeClr val="bg1"/>
                </a:solidFill>
              </a:defRPr>
            </a:lvl2pPr>
            <a:lvl3pPr marL="171450" indent="-171450" algn="l">
              <a:spcBef>
                <a:spcPts val="450"/>
              </a:spcBef>
              <a:buClrTx/>
              <a:buSzPct val="125000"/>
              <a:buFont typeface="Arial" panose="020B0604020202020204" pitchFamily="34" charset="0"/>
              <a:buChar char="•"/>
              <a:defRPr sz="900">
                <a:solidFill>
                  <a:schemeClr val="bg1"/>
                </a:solidFill>
              </a:defRPr>
            </a:lvl3pPr>
            <a:lvl4pPr marL="171450" indent="-171450" algn="l">
              <a:spcBef>
                <a:spcPts val="450"/>
              </a:spcBef>
              <a:buClrTx/>
              <a:buSzPct val="125000"/>
              <a:buFont typeface="Arial" panose="020B0604020202020204" pitchFamily="34" charset="0"/>
              <a:buChar char="•"/>
              <a:defRPr sz="900">
                <a:solidFill>
                  <a:schemeClr val="bg1"/>
                </a:solidFill>
              </a:defRPr>
            </a:lvl4pPr>
            <a:lvl5pPr marL="171450" indent="-171450" algn="l">
              <a:spcBef>
                <a:spcPts val="450"/>
              </a:spcBef>
              <a:buClrTx/>
              <a:buSzPct val="125000"/>
              <a:buFont typeface="Arial" panose="020B0604020202020204" pitchFamily="34" charset="0"/>
              <a:buChar char="•"/>
              <a:defRPr sz="900">
                <a:solidFill>
                  <a:schemeClr val="bg1"/>
                </a:solidFill>
              </a:defRPr>
            </a:lvl5pPr>
            <a:lvl6pPr marL="171450" indent="-171450" algn="l">
              <a:spcBef>
                <a:spcPts val="450"/>
              </a:spcBef>
              <a:buClrTx/>
              <a:buSzPct val="125000"/>
              <a:buFont typeface="Arial" panose="020B0604020202020204" pitchFamily="34" charset="0"/>
              <a:buChar char="•"/>
              <a:defRPr sz="900">
                <a:solidFill>
                  <a:schemeClr val="bg1"/>
                </a:solidFill>
              </a:defRPr>
            </a:lvl6pPr>
            <a:lvl7pPr marL="171450" indent="-171450" algn="l">
              <a:spcBef>
                <a:spcPts val="450"/>
              </a:spcBef>
              <a:buClrTx/>
              <a:buSzPct val="125000"/>
              <a:buFont typeface="Arial" panose="020B0604020202020204" pitchFamily="34" charset="0"/>
              <a:buChar char="•"/>
              <a:defRPr sz="900">
                <a:solidFill>
                  <a:schemeClr val="bg1"/>
                </a:solidFill>
              </a:defRPr>
            </a:lvl7pPr>
            <a:lvl8pPr marL="171450" indent="-171450" algn="l">
              <a:spcBef>
                <a:spcPts val="450"/>
              </a:spcBef>
              <a:buClrTx/>
              <a:buSzPct val="125000"/>
              <a:buFont typeface="Arial" panose="020B0604020202020204" pitchFamily="34" charset="0"/>
              <a:buChar char="•"/>
              <a:defRPr sz="900">
                <a:solidFill>
                  <a:schemeClr val="bg1"/>
                </a:solidFill>
              </a:defRPr>
            </a:lvl8pPr>
            <a:lvl9pPr marL="171450" indent="-171450" algn="l">
              <a:spcBef>
                <a:spcPts val="450"/>
              </a:spcBef>
              <a:buClrTx/>
              <a:buSzPct val="125000"/>
              <a:buFont typeface="Arial" panose="020B0604020202020204" pitchFamily="34" charset="0"/>
              <a:buChar char="•"/>
              <a:defRPr sz="9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71704"/>
            <a:ext cx="5029200" cy="86562"/>
          </a:xfrm>
        </p:spPr>
        <p:txBody>
          <a:bodyPr>
            <a:spAutoFit/>
          </a:bodyPr>
          <a:lstStyle>
            <a:lvl1pPr>
              <a:defRPr sz="563">
                <a:solidFill>
                  <a:schemeClr val="bg1"/>
                </a:solidFill>
              </a:defRPr>
            </a:lvl1pPr>
            <a:lvl2pPr marL="0" indent="0">
              <a:defRPr sz="563">
                <a:solidFill>
                  <a:schemeClr val="bg1"/>
                </a:solidFill>
              </a:defRPr>
            </a:lvl2pPr>
            <a:lvl3pPr marL="0" indent="0">
              <a:defRPr sz="563">
                <a:solidFill>
                  <a:schemeClr val="bg1"/>
                </a:solidFill>
              </a:defRPr>
            </a:lvl3pPr>
            <a:lvl4pPr marL="0" indent="0">
              <a:defRPr sz="563">
                <a:solidFill>
                  <a:schemeClr val="bg1"/>
                </a:solidFill>
              </a:defRPr>
            </a:lvl4pPr>
            <a:lvl5pPr marL="0" indent="0">
              <a:defRPr sz="563">
                <a:solidFill>
                  <a:schemeClr val="bg1"/>
                </a:solidFill>
              </a:defRPr>
            </a:lvl5pPr>
            <a:lvl6pPr marL="0" indent="0">
              <a:defRPr sz="563">
                <a:solidFill>
                  <a:schemeClr val="bg1"/>
                </a:solidFill>
              </a:defRPr>
            </a:lvl6pPr>
            <a:lvl7pPr marL="0" indent="0">
              <a:defRPr sz="563">
                <a:solidFill>
                  <a:schemeClr val="bg1"/>
                </a:solidFill>
              </a:defRPr>
            </a:lvl7pPr>
            <a:lvl8pPr marL="0" indent="0">
              <a:defRPr sz="563">
                <a:solidFill>
                  <a:schemeClr val="bg1"/>
                </a:solidFill>
              </a:defRPr>
            </a:lvl8pPr>
            <a:lvl9pPr marL="0" indent="0">
              <a:defRPr sz="563">
                <a:solidFill>
                  <a:schemeClr val="bg1"/>
                </a:solidFill>
              </a:defRPr>
            </a:lvl9pPr>
          </a:lstStyle>
          <a:p>
            <a:r>
              <a:rPr lang="en-US" dirty="0"/>
              <a:t>© 2020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378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2" y="384048"/>
            <a:ext cx="2385905" cy="512064"/>
          </a:xfrm>
          <a:prstGeom prst="rect">
            <a:avLst/>
          </a:prstGeom>
        </p:spPr>
      </p:pic>
    </p:spTree>
    <p:extLst>
      <p:ext uri="{BB962C8B-B14F-4D97-AF65-F5344CB8AC3E}">
        <p14:creationId xmlns:p14="http://schemas.microsoft.com/office/powerpoint/2010/main" val="117683684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2349059"/>
            <a:ext cx="5029200" cy="394724"/>
          </a:xfrm>
        </p:spPr>
        <p:txBody>
          <a:bodyPr anchor="b">
            <a:spAutoFit/>
          </a:bodyPr>
          <a:lstStyle>
            <a:lvl1pPr algn="l">
              <a:defRPr sz="285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410369"/>
          </a:xfrm>
        </p:spPr>
        <p:txBody>
          <a:bodyPr>
            <a:spAutoFit/>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sz="1350">
                <a:solidFill>
                  <a:schemeClr val="bg1"/>
                </a:solidFill>
              </a:defRPr>
            </a:lvl1pPr>
            <a:lvl2pPr marL="0" indent="0" algn="l">
              <a:buClrTx/>
              <a:buFont typeface="Arial" panose="020B0604020202020204" pitchFamily="34" charset="0"/>
              <a:buNone/>
              <a:tabLst/>
              <a:defRPr sz="900">
                <a:solidFill>
                  <a:schemeClr val="bg1"/>
                </a:solidFill>
              </a:defRPr>
            </a:lvl2pPr>
            <a:lvl3pPr marL="171450" indent="-171450" algn="l">
              <a:spcBef>
                <a:spcPts val="450"/>
              </a:spcBef>
              <a:buClrTx/>
              <a:buSzPct val="125000"/>
              <a:buFont typeface="Arial" panose="020B0604020202020204" pitchFamily="34" charset="0"/>
              <a:buChar char="•"/>
              <a:defRPr sz="900">
                <a:solidFill>
                  <a:schemeClr val="bg1"/>
                </a:solidFill>
              </a:defRPr>
            </a:lvl3pPr>
            <a:lvl4pPr marL="171450" indent="-171450" algn="l">
              <a:spcBef>
                <a:spcPts val="450"/>
              </a:spcBef>
              <a:buClrTx/>
              <a:buSzPct val="125000"/>
              <a:buFont typeface="Arial" panose="020B0604020202020204" pitchFamily="34" charset="0"/>
              <a:buChar char="•"/>
              <a:defRPr sz="900">
                <a:solidFill>
                  <a:schemeClr val="bg1"/>
                </a:solidFill>
              </a:defRPr>
            </a:lvl4pPr>
            <a:lvl5pPr marL="171450" indent="-171450" algn="l">
              <a:spcBef>
                <a:spcPts val="450"/>
              </a:spcBef>
              <a:buClrTx/>
              <a:buSzPct val="125000"/>
              <a:buFont typeface="Arial" panose="020B0604020202020204" pitchFamily="34" charset="0"/>
              <a:buChar char="•"/>
              <a:defRPr sz="900">
                <a:solidFill>
                  <a:schemeClr val="bg1"/>
                </a:solidFill>
              </a:defRPr>
            </a:lvl5pPr>
            <a:lvl6pPr marL="171450" indent="-171450" algn="l">
              <a:spcBef>
                <a:spcPts val="450"/>
              </a:spcBef>
              <a:buClrTx/>
              <a:buSzPct val="125000"/>
              <a:buFont typeface="Arial" panose="020B0604020202020204" pitchFamily="34" charset="0"/>
              <a:buChar char="•"/>
              <a:defRPr sz="900">
                <a:solidFill>
                  <a:schemeClr val="bg1"/>
                </a:solidFill>
              </a:defRPr>
            </a:lvl6pPr>
            <a:lvl7pPr marL="171450" indent="-171450" algn="l">
              <a:spcBef>
                <a:spcPts val="450"/>
              </a:spcBef>
              <a:buClrTx/>
              <a:buSzPct val="125000"/>
              <a:buFont typeface="Arial" panose="020B0604020202020204" pitchFamily="34" charset="0"/>
              <a:buChar char="•"/>
              <a:defRPr sz="900">
                <a:solidFill>
                  <a:schemeClr val="bg1"/>
                </a:solidFill>
              </a:defRPr>
            </a:lvl7pPr>
            <a:lvl8pPr marL="171450" indent="-171450" algn="l">
              <a:spcBef>
                <a:spcPts val="450"/>
              </a:spcBef>
              <a:buClrTx/>
              <a:buSzPct val="125000"/>
              <a:buFont typeface="Arial" panose="020B0604020202020204" pitchFamily="34" charset="0"/>
              <a:buChar char="•"/>
              <a:defRPr sz="900">
                <a:solidFill>
                  <a:schemeClr val="bg1"/>
                </a:solidFill>
              </a:defRPr>
            </a:lvl8pPr>
            <a:lvl9pPr marL="171450" indent="-171450" algn="l">
              <a:spcBef>
                <a:spcPts val="450"/>
              </a:spcBef>
              <a:buClrTx/>
              <a:buSzPct val="125000"/>
              <a:buFont typeface="Arial" panose="020B0604020202020204" pitchFamily="34" charset="0"/>
              <a:buChar char="•"/>
              <a:defRPr sz="9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71704"/>
            <a:ext cx="5029200" cy="86562"/>
          </a:xfrm>
        </p:spPr>
        <p:txBody>
          <a:bodyPr>
            <a:spAutoFit/>
          </a:bodyPr>
          <a:lstStyle>
            <a:lvl1pPr>
              <a:defRPr sz="563">
                <a:solidFill>
                  <a:schemeClr val="bg1"/>
                </a:solidFill>
              </a:defRPr>
            </a:lvl1pPr>
            <a:lvl2pPr marL="0" indent="0">
              <a:defRPr sz="563">
                <a:solidFill>
                  <a:schemeClr val="bg1"/>
                </a:solidFill>
              </a:defRPr>
            </a:lvl2pPr>
            <a:lvl3pPr marL="0" indent="0">
              <a:defRPr sz="563">
                <a:solidFill>
                  <a:schemeClr val="bg1"/>
                </a:solidFill>
              </a:defRPr>
            </a:lvl3pPr>
            <a:lvl4pPr marL="0" indent="0">
              <a:defRPr sz="563">
                <a:solidFill>
                  <a:schemeClr val="bg1"/>
                </a:solidFill>
              </a:defRPr>
            </a:lvl4pPr>
            <a:lvl5pPr marL="0" indent="0">
              <a:defRPr sz="563">
                <a:solidFill>
                  <a:schemeClr val="bg1"/>
                </a:solidFill>
              </a:defRPr>
            </a:lvl5pPr>
            <a:lvl6pPr marL="0" indent="0">
              <a:defRPr sz="563">
                <a:solidFill>
                  <a:schemeClr val="bg1"/>
                </a:solidFill>
              </a:defRPr>
            </a:lvl6pPr>
            <a:lvl7pPr marL="0" indent="0">
              <a:defRPr sz="563">
                <a:solidFill>
                  <a:schemeClr val="bg1"/>
                </a:solidFill>
              </a:defRPr>
            </a:lvl7pPr>
            <a:lvl8pPr marL="0" indent="0">
              <a:defRPr sz="563">
                <a:solidFill>
                  <a:schemeClr val="bg1"/>
                </a:solidFill>
              </a:defRPr>
            </a:lvl8pPr>
            <a:lvl9pPr marL="0" indent="0">
              <a:defRPr sz="563">
                <a:solidFill>
                  <a:schemeClr val="bg1"/>
                </a:solidFill>
              </a:defRPr>
            </a:lvl9pPr>
          </a:lstStyle>
          <a:p>
            <a:r>
              <a:rPr lang="en-US" dirty="0"/>
              <a:t>© 2020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2" y="384048"/>
            <a:ext cx="2385905" cy="512064"/>
          </a:xfrm>
          <a:prstGeom prst="rect">
            <a:avLst/>
          </a:prstGeom>
        </p:spPr>
      </p:pic>
    </p:spTree>
    <p:extLst>
      <p:ext uri="{BB962C8B-B14F-4D97-AF65-F5344CB8AC3E}">
        <p14:creationId xmlns:p14="http://schemas.microsoft.com/office/powerpoint/2010/main" val="234977374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12598" indent="-212598">
              <a:buFont typeface="+mj-lt"/>
              <a:buAutoNum type="arabicPeriod"/>
              <a:defRPr>
                <a:solidFill>
                  <a:schemeClr val="bg1"/>
                </a:solidFill>
              </a:defRPr>
            </a:lvl1pPr>
            <a:lvl2pPr marL="0" indent="0">
              <a:buNone/>
              <a:defRPr lang="en-US" sz="1050" baseline="0" noProof="0" dirty="0">
                <a:solidFill>
                  <a:schemeClr val="bg1"/>
                </a:solidFill>
              </a:defRPr>
            </a:lvl2pPr>
            <a:lvl3pPr marL="0" indent="0">
              <a:spcBef>
                <a:spcPts val="450"/>
              </a:spcBef>
              <a:buNone/>
              <a:defRPr sz="1050">
                <a:solidFill>
                  <a:schemeClr val="bg1"/>
                </a:solidFill>
              </a:defRPr>
            </a:lvl3pPr>
            <a:lvl4pPr marL="0" indent="0">
              <a:spcBef>
                <a:spcPts val="450"/>
              </a:spcBef>
              <a:buNone/>
              <a:defRPr sz="1050">
                <a:solidFill>
                  <a:schemeClr val="bg1"/>
                </a:solidFill>
              </a:defRPr>
            </a:lvl4pPr>
            <a:lvl5pPr marL="0" indent="0">
              <a:spcBef>
                <a:spcPts val="450"/>
              </a:spcBef>
              <a:buNone/>
              <a:defRPr sz="1050">
                <a:solidFill>
                  <a:schemeClr val="bg1"/>
                </a:solidFill>
              </a:defRPr>
            </a:lvl5pPr>
            <a:lvl6pPr marL="0" indent="0">
              <a:lnSpc>
                <a:spcPct val="100000"/>
              </a:lnSpc>
              <a:spcBef>
                <a:spcPts val="450"/>
              </a:spcBef>
              <a:buNone/>
              <a:defRPr sz="1050">
                <a:solidFill>
                  <a:schemeClr val="bg1"/>
                </a:solidFill>
              </a:defRPr>
            </a:lvl6pPr>
            <a:lvl7pPr marL="0" indent="0">
              <a:spcBef>
                <a:spcPts val="450"/>
              </a:spcBef>
              <a:buNone/>
              <a:defRPr sz="1050">
                <a:solidFill>
                  <a:schemeClr val="bg1"/>
                </a:solidFill>
              </a:defRPr>
            </a:lvl7pPr>
            <a:lvl8pPr marL="0" indent="0">
              <a:lnSpc>
                <a:spcPct val="100000"/>
              </a:lnSpc>
              <a:spcBef>
                <a:spcPts val="450"/>
              </a:spcBef>
              <a:buNone/>
              <a:defRPr sz="1050">
                <a:solidFill>
                  <a:schemeClr val="bg1"/>
                </a:solidFill>
              </a:defRPr>
            </a:lvl8pPr>
            <a:lvl9pPr marL="0" indent="0">
              <a:lnSpc>
                <a:spcPct val="100000"/>
              </a:lnSpc>
              <a:spcBef>
                <a:spcPts val="450"/>
              </a:spcBef>
              <a:buNone/>
              <a:defRPr sz="105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342900" lvl="1" indent="-342900">
              <a:buNone/>
            </a:pPr>
            <a:endParaRPr kumimoji="0" lang="en-US" sz="21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1" y="1261871"/>
            <a:ext cx="2757488" cy="3319272"/>
          </a:xfrm>
          <a:noFill/>
        </p:spPr>
        <p:txBody>
          <a:bodyPr/>
          <a:lstStyle>
            <a:lvl1pPr marL="0" marR="0" indent="0" algn="l" defTabSz="342900" rtl="0" eaLnBrk="1" fontAlgn="auto" latinLnBrk="0" hangingPunct="1">
              <a:lnSpc>
                <a:spcPct val="90000"/>
              </a:lnSpc>
              <a:spcBef>
                <a:spcPts val="450"/>
              </a:spcBef>
              <a:spcAft>
                <a:spcPts val="0"/>
              </a:spcAft>
              <a:buClrTx/>
              <a:buSzTx/>
              <a:buFont typeface="Arial"/>
              <a:buNone/>
              <a:tabLst/>
              <a:defRPr>
                <a:solidFill>
                  <a:schemeClr val="bg1"/>
                </a:solidFill>
              </a:defRPr>
            </a:lvl1pPr>
          </a:lstStyle>
          <a:p>
            <a:pPr marL="0" marR="0" lvl="0" indent="0" algn="l" defTabSz="342900" rtl="0" eaLnBrk="1" fontAlgn="auto" latinLnBrk="0" hangingPunct="1">
              <a:lnSpc>
                <a:spcPct val="90000"/>
              </a:lnSpc>
              <a:spcBef>
                <a:spcPts val="45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11/16/2020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2020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89429181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12598" indent="-212598">
              <a:buFont typeface="+mj-lt"/>
              <a:buAutoNum type="arabicPeriod"/>
              <a:defRPr>
                <a:solidFill>
                  <a:schemeClr val="bg1"/>
                </a:solidFill>
              </a:defRPr>
            </a:lvl1pPr>
            <a:lvl2pPr marL="0" indent="0">
              <a:buNone/>
              <a:defRPr lang="en-US" sz="1050" baseline="0" noProof="0" dirty="0">
                <a:solidFill>
                  <a:schemeClr val="bg1"/>
                </a:solidFill>
              </a:defRPr>
            </a:lvl2pPr>
            <a:lvl3pPr marL="0" indent="0">
              <a:spcBef>
                <a:spcPts val="450"/>
              </a:spcBef>
              <a:buNone/>
              <a:defRPr sz="1050">
                <a:solidFill>
                  <a:schemeClr val="bg1"/>
                </a:solidFill>
              </a:defRPr>
            </a:lvl3pPr>
            <a:lvl4pPr marL="0" indent="0">
              <a:spcBef>
                <a:spcPts val="450"/>
              </a:spcBef>
              <a:buNone/>
              <a:defRPr sz="1050">
                <a:solidFill>
                  <a:schemeClr val="bg1"/>
                </a:solidFill>
              </a:defRPr>
            </a:lvl4pPr>
            <a:lvl5pPr marL="0" indent="0">
              <a:spcBef>
                <a:spcPts val="450"/>
              </a:spcBef>
              <a:buNone/>
              <a:defRPr sz="1050">
                <a:solidFill>
                  <a:schemeClr val="bg1"/>
                </a:solidFill>
              </a:defRPr>
            </a:lvl5pPr>
            <a:lvl6pPr marL="0" indent="0">
              <a:lnSpc>
                <a:spcPct val="100000"/>
              </a:lnSpc>
              <a:spcBef>
                <a:spcPts val="450"/>
              </a:spcBef>
              <a:buNone/>
              <a:defRPr sz="1050">
                <a:solidFill>
                  <a:schemeClr val="bg1"/>
                </a:solidFill>
              </a:defRPr>
            </a:lvl6pPr>
            <a:lvl7pPr marL="0" indent="0">
              <a:spcBef>
                <a:spcPts val="450"/>
              </a:spcBef>
              <a:buNone/>
              <a:defRPr sz="1050">
                <a:solidFill>
                  <a:schemeClr val="bg1"/>
                </a:solidFill>
              </a:defRPr>
            </a:lvl7pPr>
            <a:lvl8pPr marL="0" indent="0">
              <a:lnSpc>
                <a:spcPct val="100000"/>
              </a:lnSpc>
              <a:spcBef>
                <a:spcPts val="450"/>
              </a:spcBef>
              <a:buNone/>
              <a:defRPr sz="1050">
                <a:solidFill>
                  <a:schemeClr val="bg1"/>
                </a:solidFill>
              </a:defRPr>
            </a:lvl8pPr>
            <a:lvl9pPr marL="0" indent="0">
              <a:lnSpc>
                <a:spcPct val="100000"/>
              </a:lnSpc>
              <a:spcBef>
                <a:spcPts val="450"/>
              </a:spcBef>
              <a:buNone/>
              <a:defRPr sz="105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11/16/2020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2020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82425714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11/16/2020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2020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758110"/>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820369"/>
            <a:ext cx="1278163" cy="274320"/>
          </a:xfrm>
          <a:prstGeom prst="rect">
            <a:avLst/>
          </a:prstGeom>
        </p:spPr>
      </p:pic>
    </p:spTree>
    <p:extLst>
      <p:ext uri="{BB962C8B-B14F-4D97-AF65-F5344CB8AC3E}">
        <p14:creationId xmlns:p14="http://schemas.microsoft.com/office/powerpoint/2010/main" val="202097450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11/16/2020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20844429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11/16/2020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8277512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11/16/2020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1689811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11/16/2020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418878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361801633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11/16/2020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3346054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11/16/2020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0009983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11/16/2020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2020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70868589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9"/>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5"/>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11/16/2020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17534746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171450" indent="-171450">
              <a:buFont typeface="+mj-lt"/>
              <a:buAutoNum type="arabicPeriod"/>
              <a:defRPr/>
            </a:lvl1pPr>
            <a:lvl2pPr marL="0" indent="0">
              <a:buNone/>
              <a:defRPr sz="1050">
                <a:solidFill>
                  <a:schemeClr val="tx2"/>
                </a:solidFill>
              </a:defRPr>
            </a:lvl2pPr>
            <a:lvl3pPr marL="171450" indent="-171450">
              <a:buClrTx/>
              <a:buSzPct val="125000"/>
              <a:buFont typeface="Arial" panose="020B0604020202020204" pitchFamily="34" charset="0"/>
              <a:buChar char="•"/>
              <a:defRPr sz="1050"/>
            </a:lvl3pPr>
            <a:lvl4pPr marL="342900" indent="-171450">
              <a:buSzPct val="90000"/>
              <a:buFont typeface="Arial" panose="020B0604020202020204" pitchFamily="34" charset="0"/>
              <a:buChar char="–"/>
              <a:defRPr sz="1050"/>
            </a:lvl4pPr>
            <a:lvl5pPr marL="514350" indent="-171450">
              <a:buClrTx/>
              <a:buSzPct val="90000"/>
              <a:buFont typeface="Courier New" panose="02070309020205020404" pitchFamily="49" charset="0"/>
              <a:buChar char="o"/>
              <a:defRPr sz="1050"/>
            </a:lvl5pPr>
            <a:lvl6pPr marL="514350" indent="-171450">
              <a:buClrTx/>
              <a:buSzPct val="90000"/>
              <a:buFont typeface="Courier New" panose="02070309020205020404" pitchFamily="49" charset="0"/>
              <a:buChar char="o"/>
              <a:defRPr sz="1050"/>
            </a:lvl6pPr>
            <a:lvl7pPr marL="514350" indent="-171450">
              <a:buFont typeface="Courier New" panose="02070309020205020404" pitchFamily="49" charset="0"/>
              <a:buChar char="o"/>
              <a:defRPr sz="1050"/>
            </a:lvl7pPr>
            <a:lvl8pPr marL="514350" indent="-171450">
              <a:buFont typeface="Courier New" panose="02070309020205020404" pitchFamily="49" charset="0"/>
              <a:buChar char="o"/>
              <a:defRPr sz="1050"/>
            </a:lvl8pPr>
            <a:lvl9pPr marL="514350" indent="-171450">
              <a:buClrTx/>
              <a:buFont typeface="Courier New" panose="02070309020205020404" pitchFamily="49" charset="0"/>
              <a:buChar char="o"/>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11/16/2020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53416160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171450" indent="-171450">
              <a:buFont typeface="+mj-lt"/>
              <a:buAutoNum type="arabicPeriod"/>
              <a:defRPr/>
            </a:lvl1pPr>
            <a:lvl2pPr marL="0" indent="0">
              <a:buNone/>
              <a:defRPr sz="1050">
                <a:solidFill>
                  <a:schemeClr val="tx2"/>
                </a:solidFill>
              </a:defRPr>
            </a:lvl2pPr>
            <a:lvl3pPr marL="171450" indent="-171450">
              <a:buClrTx/>
              <a:buSzPct val="125000"/>
              <a:buFont typeface="Arial" panose="020B0604020202020204" pitchFamily="34" charset="0"/>
              <a:buChar char="•"/>
              <a:defRPr sz="1050"/>
            </a:lvl3pPr>
            <a:lvl4pPr marL="342900" indent="-171450">
              <a:buSzPct val="90000"/>
              <a:buFont typeface="Arial" panose="020B0604020202020204" pitchFamily="34" charset="0"/>
              <a:buChar char="–"/>
              <a:defRPr sz="1050"/>
            </a:lvl4pPr>
            <a:lvl5pPr marL="514350" indent="-171450">
              <a:buClrTx/>
              <a:buSzPct val="90000"/>
              <a:buFont typeface="Courier New" panose="02070309020205020404" pitchFamily="49" charset="0"/>
              <a:buChar char="o"/>
              <a:defRPr sz="1050"/>
            </a:lvl5pPr>
            <a:lvl6pPr marL="514350" indent="-171450">
              <a:buClrTx/>
              <a:buSzPct val="90000"/>
              <a:buFont typeface="Courier New" panose="02070309020205020404" pitchFamily="49" charset="0"/>
              <a:buChar char="o"/>
              <a:defRPr sz="1050"/>
            </a:lvl6pPr>
            <a:lvl7pPr marL="514350" indent="-171450">
              <a:buFont typeface="Courier New" panose="02070309020205020404" pitchFamily="49" charset="0"/>
              <a:buChar char="o"/>
              <a:defRPr sz="1050"/>
            </a:lvl7pPr>
            <a:lvl8pPr marL="514350" indent="-171450">
              <a:buFont typeface="Courier New" panose="02070309020205020404" pitchFamily="49" charset="0"/>
              <a:buChar char="o"/>
              <a:defRPr sz="1050"/>
            </a:lvl8pPr>
            <a:lvl9pPr marL="514350" indent="-171450">
              <a:buClrTx/>
              <a:buFont typeface="Courier New" panose="02070309020205020404" pitchFamily="49" charset="0"/>
              <a:buChar char="o"/>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11/16/2020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89905776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171450" indent="-171450">
              <a:buFont typeface="+mj-lt"/>
              <a:buAutoNum type="arabicPeriod"/>
              <a:defRPr/>
            </a:lvl1pPr>
            <a:lvl2pPr marL="0" indent="0">
              <a:buNone/>
              <a:defRPr sz="1050">
                <a:solidFill>
                  <a:schemeClr val="tx2"/>
                </a:solidFill>
              </a:defRPr>
            </a:lvl2pPr>
            <a:lvl3pPr marL="171450" indent="-171450">
              <a:buClrTx/>
              <a:buSzPct val="125000"/>
              <a:buFont typeface="Arial" panose="020B0604020202020204" pitchFamily="34" charset="0"/>
              <a:buChar char="•"/>
              <a:defRPr sz="1050"/>
            </a:lvl3pPr>
            <a:lvl4pPr marL="342900" indent="-171450">
              <a:buSzPct val="90000"/>
              <a:buFont typeface="Arial" panose="020B0604020202020204" pitchFamily="34" charset="0"/>
              <a:buChar char="–"/>
              <a:defRPr sz="1050"/>
            </a:lvl4pPr>
            <a:lvl5pPr marL="514350" indent="-171450">
              <a:buClrTx/>
              <a:buSzPct val="90000"/>
              <a:buFont typeface="Courier New" panose="02070309020205020404" pitchFamily="49" charset="0"/>
              <a:buChar char="o"/>
              <a:defRPr sz="1050"/>
            </a:lvl5pPr>
            <a:lvl6pPr marL="514350" indent="-171450">
              <a:buClrTx/>
              <a:buSzPct val="90000"/>
              <a:buFont typeface="Courier New" panose="02070309020205020404" pitchFamily="49" charset="0"/>
              <a:buChar char="o"/>
              <a:defRPr sz="1050"/>
            </a:lvl6pPr>
            <a:lvl7pPr marL="514350" indent="-171450">
              <a:buFont typeface="Courier New" panose="02070309020205020404" pitchFamily="49" charset="0"/>
              <a:buChar char="o"/>
              <a:defRPr sz="1050"/>
            </a:lvl7pPr>
            <a:lvl8pPr marL="514350" indent="-171450">
              <a:buFont typeface="Courier New" panose="02070309020205020404" pitchFamily="49" charset="0"/>
              <a:buChar char="o"/>
              <a:defRPr sz="1050"/>
            </a:lvl8pPr>
            <a:lvl9pPr marL="514350" indent="-171450">
              <a:buClrTx/>
              <a:buFont typeface="Courier New" panose="02070309020205020404" pitchFamily="49" charset="0"/>
              <a:buChar char="o"/>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11/16/2020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92826392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171450" indent="-171450">
              <a:buFont typeface="+mj-lt"/>
              <a:buAutoNum type="arabicPeriod"/>
              <a:defRPr/>
            </a:lvl1pPr>
            <a:lvl2pPr marL="0" indent="0">
              <a:buNone/>
              <a:defRPr sz="1050">
                <a:solidFill>
                  <a:schemeClr val="tx2"/>
                </a:solidFill>
              </a:defRPr>
            </a:lvl2pPr>
            <a:lvl3pPr marL="171450" indent="-171450">
              <a:buClrTx/>
              <a:buSzPct val="125000"/>
              <a:buFont typeface="Arial" panose="020B0604020202020204" pitchFamily="34" charset="0"/>
              <a:buChar char="•"/>
              <a:defRPr sz="1050"/>
            </a:lvl3pPr>
            <a:lvl4pPr marL="342900" indent="-171450">
              <a:buClrTx/>
              <a:buSzPct val="90000"/>
              <a:buFont typeface="Arial" panose="020B0604020202020204" pitchFamily="34" charset="0"/>
              <a:buChar char="–"/>
              <a:defRPr sz="1050"/>
            </a:lvl4pPr>
            <a:lvl5pPr marL="514350" indent="-171450">
              <a:buClrTx/>
              <a:buSzPct val="90000"/>
              <a:buFont typeface="Courier New" panose="02070309020205020404" pitchFamily="49" charset="0"/>
              <a:buChar char="o"/>
              <a:defRPr sz="1050"/>
            </a:lvl5pPr>
            <a:lvl6pPr marL="514350" indent="-171450">
              <a:buClrTx/>
              <a:buSzPct val="90000"/>
              <a:buFont typeface="Courier New" panose="02070309020205020404" pitchFamily="49" charset="0"/>
              <a:buChar char="o"/>
              <a:defRPr sz="1050"/>
            </a:lvl6pPr>
            <a:lvl7pPr marL="514350" indent="-171450">
              <a:buClrTx/>
              <a:buFont typeface="Courier New" panose="02070309020205020404" pitchFamily="49" charset="0"/>
              <a:buChar char="o"/>
              <a:defRPr sz="1050"/>
            </a:lvl7pPr>
            <a:lvl8pPr marL="514350" indent="-171450">
              <a:buClrTx/>
              <a:buFont typeface="Courier New" panose="02070309020205020404" pitchFamily="49" charset="0"/>
              <a:buChar char="o"/>
              <a:defRPr sz="1050"/>
            </a:lvl8pPr>
            <a:lvl9pPr marL="514350" indent="-171450">
              <a:buClrTx/>
              <a:buFont typeface="Courier New" panose="02070309020205020404" pitchFamily="49" charset="0"/>
              <a:buChar char="o"/>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11/16/2020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52791185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171450" indent="-171450">
              <a:buFont typeface="+mj-lt"/>
              <a:buAutoNum type="arabicPeriod"/>
              <a:defRPr/>
            </a:lvl1pPr>
            <a:lvl2pPr marL="0" indent="0">
              <a:buNone/>
              <a:defRPr sz="1050">
                <a:solidFill>
                  <a:schemeClr val="tx2"/>
                </a:solidFill>
              </a:defRPr>
            </a:lvl2pPr>
            <a:lvl3pPr marL="171450" indent="-171450">
              <a:buClrTx/>
              <a:buSzPct val="125000"/>
              <a:buFont typeface="Arial" panose="020B0604020202020204" pitchFamily="34" charset="0"/>
              <a:buChar char="•"/>
              <a:defRPr sz="1050"/>
            </a:lvl3pPr>
            <a:lvl4pPr marL="342900" indent="-171450">
              <a:buClrTx/>
              <a:buSzPct val="90000"/>
              <a:buFont typeface="Arial" panose="020B0604020202020204" pitchFamily="34" charset="0"/>
              <a:buChar char="–"/>
              <a:defRPr sz="1050"/>
            </a:lvl4pPr>
            <a:lvl5pPr marL="514350" indent="-171450">
              <a:buClrTx/>
              <a:buSzPct val="90000"/>
              <a:buFont typeface="Courier New" panose="02070309020205020404" pitchFamily="49" charset="0"/>
              <a:buChar char="o"/>
              <a:defRPr sz="1050"/>
            </a:lvl5pPr>
            <a:lvl6pPr marL="514350" indent="-171450">
              <a:buClrTx/>
              <a:buSzPct val="90000"/>
              <a:buFont typeface="Courier New" panose="02070309020205020404" pitchFamily="49" charset="0"/>
              <a:buChar char="o"/>
              <a:defRPr sz="1050"/>
            </a:lvl6pPr>
            <a:lvl7pPr marL="514350" indent="-171450">
              <a:buClrTx/>
              <a:buFont typeface="Courier New" panose="02070309020205020404" pitchFamily="49" charset="0"/>
              <a:buChar char="o"/>
              <a:defRPr sz="1050"/>
            </a:lvl7pPr>
            <a:lvl8pPr marL="514350" indent="-171450">
              <a:buClrTx/>
              <a:buFont typeface="Courier New" panose="02070309020205020404" pitchFamily="49" charset="0"/>
              <a:buChar char="o"/>
              <a:defRPr sz="1050"/>
            </a:lvl8pPr>
            <a:lvl9pPr marL="514350" indent="-171450">
              <a:buClrTx/>
              <a:buFont typeface="Courier New" panose="02070309020205020404" pitchFamily="49" charset="0"/>
              <a:buChar char="o"/>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11/16/2020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77360119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171450" indent="-171450">
              <a:buFont typeface="+mj-lt"/>
              <a:buAutoNum type="arabicPeriod"/>
              <a:defRPr/>
            </a:lvl1pPr>
            <a:lvl2pPr marL="0" indent="0">
              <a:buNone/>
              <a:defRPr sz="1050">
                <a:solidFill>
                  <a:schemeClr val="tx2"/>
                </a:solidFill>
              </a:defRPr>
            </a:lvl2pPr>
            <a:lvl3pPr marL="171450" indent="-171450">
              <a:buClrTx/>
              <a:buSzPct val="125000"/>
              <a:buFont typeface="Arial" panose="020B0604020202020204" pitchFamily="34" charset="0"/>
              <a:buChar char="•"/>
              <a:defRPr sz="1050"/>
            </a:lvl3pPr>
            <a:lvl4pPr marL="342900" indent="-171450">
              <a:buClrTx/>
              <a:buSzPct val="90000"/>
              <a:buFont typeface="Arial" panose="020B0604020202020204" pitchFamily="34" charset="0"/>
              <a:buChar char="–"/>
              <a:defRPr sz="1050"/>
            </a:lvl4pPr>
            <a:lvl5pPr marL="514350" indent="-171450">
              <a:buClrTx/>
              <a:buSzPct val="90000"/>
              <a:buFont typeface="Courier New" panose="02070309020205020404" pitchFamily="49" charset="0"/>
              <a:buChar char="o"/>
              <a:defRPr sz="1050"/>
            </a:lvl5pPr>
            <a:lvl6pPr marL="514350" indent="-171450">
              <a:buClrTx/>
              <a:buSzPct val="90000"/>
              <a:buFont typeface="Courier New" panose="02070309020205020404" pitchFamily="49" charset="0"/>
              <a:buChar char="o"/>
              <a:defRPr sz="1050"/>
            </a:lvl6pPr>
            <a:lvl7pPr marL="514350" indent="-171450">
              <a:buClrTx/>
              <a:buFont typeface="Courier New" panose="02070309020205020404" pitchFamily="49" charset="0"/>
              <a:buChar char="o"/>
              <a:defRPr sz="1050"/>
            </a:lvl7pPr>
            <a:lvl8pPr marL="514350" indent="-171450">
              <a:buClrTx/>
              <a:buFont typeface="Courier New" panose="02070309020205020404" pitchFamily="49" charset="0"/>
              <a:buChar char="o"/>
              <a:defRPr sz="1050"/>
            </a:lvl8pPr>
            <a:lvl9pPr marL="514350" indent="-171450">
              <a:buClrTx/>
              <a:buFont typeface="Courier New" panose="02070309020205020404" pitchFamily="49" charset="0"/>
              <a:buChar char="o"/>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11/16/2020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2020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855263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49795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3300">
                <a:solidFill>
                  <a:schemeClr val="tx1"/>
                </a:solidFill>
              </a:defRPr>
            </a:lvl1pPr>
            <a:lvl2pPr marL="173831" indent="-173831">
              <a:buNone/>
              <a:defRPr sz="3300">
                <a:solidFill>
                  <a:schemeClr val="tx1"/>
                </a:solidFill>
              </a:defRPr>
            </a:lvl2pPr>
            <a:lvl3pPr marL="171450" indent="-17145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900" i="1">
                <a:solidFill>
                  <a:schemeClr val="tx1"/>
                </a:solidFill>
              </a:defRPr>
            </a:lvl4pPr>
            <a:lvl5pPr marL="0" indent="0">
              <a:buClrTx/>
              <a:buFont typeface="Arial" panose="020B0604020202020204" pitchFamily="34" charset="0"/>
              <a:buNone/>
              <a:defRPr sz="900" i="1">
                <a:solidFill>
                  <a:schemeClr val="tx1"/>
                </a:solidFill>
              </a:defRPr>
            </a:lvl5pPr>
            <a:lvl6pPr marL="0" indent="0">
              <a:buClrTx/>
              <a:buFont typeface="Arial" panose="020B0604020202020204" pitchFamily="34" charset="0"/>
              <a:buNone/>
              <a:defRPr sz="900" i="1">
                <a:solidFill>
                  <a:schemeClr val="tx1"/>
                </a:solidFill>
              </a:defRPr>
            </a:lvl6pPr>
            <a:lvl7pPr marL="0" indent="0">
              <a:buClrTx/>
              <a:buNone/>
              <a:defRPr sz="900" i="1">
                <a:solidFill>
                  <a:schemeClr val="tx1"/>
                </a:solidFill>
              </a:defRPr>
            </a:lvl7pPr>
            <a:lvl8pPr marL="0" indent="0">
              <a:buClrTx/>
              <a:buNone/>
              <a:defRPr sz="900" i="1">
                <a:solidFill>
                  <a:schemeClr val="tx1"/>
                </a:solidFill>
              </a:defRPr>
            </a:lvl8pPr>
            <a:lvl9pPr marL="0" indent="0">
              <a:buClrTx/>
              <a:buFont typeface="Arial" panose="020B0604020202020204" pitchFamily="34" charset="0"/>
              <a:buNone/>
              <a:defRPr sz="9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11/16/2020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4020182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3300">
                <a:solidFill>
                  <a:schemeClr val="tx1"/>
                </a:solidFill>
              </a:defRPr>
            </a:lvl1pPr>
            <a:lvl2pPr marL="173831" indent="-173831">
              <a:buNone/>
              <a:defRPr sz="3300">
                <a:solidFill>
                  <a:schemeClr val="tx1"/>
                </a:solidFill>
              </a:defRPr>
            </a:lvl2pPr>
            <a:lvl3pPr marL="171450" indent="-17145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900" i="1">
                <a:solidFill>
                  <a:schemeClr val="tx1"/>
                </a:solidFill>
              </a:defRPr>
            </a:lvl4pPr>
            <a:lvl5pPr marL="0" indent="0">
              <a:buClrTx/>
              <a:buFont typeface="Arial" panose="020B0604020202020204" pitchFamily="34" charset="0"/>
              <a:buNone/>
              <a:defRPr sz="900" i="1">
                <a:solidFill>
                  <a:schemeClr val="tx1"/>
                </a:solidFill>
              </a:defRPr>
            </a:lvl5pPr>
            <a:lvl6pPr marL="0" indent="0">
              <a:buClrTx/>
              <a:buFont typeface="Arial" panose="020B0604020202020204" pitchFamily="34" charset="0"/>
              <a:buNone/>
              <a:defRPr sz="900" i="1">
                <a:solidFill>
                  <a:schemeClr val="tx1"/>
                </a:solidFill>
                <a:latin typeface="+mn-lt"/>
              </a:defRPr>
            </a:lvl6pPr>
            <a:lvl7pPr marL="0" indent="0">
              <a:buClrTx/>
              <a:buFont typeface="Arial" panose="020B0604020202020204" pitchFamily="34" charset="0"/>
              <a:buNone/>
              <a:defRPr sz="900" i="1">
                <a:solidFill>
                  <a:schemeClr val="tx1"/>
                </a:solidFill>
              </a:defRPr>
            </a:lvl7pPr>
            <a:lvl8pPr marL="0" indent="0">
              <a:buClrTx/>
              <a:buFont typeface="Arial" panose="020B0604020202020204" pitchFamily="34" charset="0"/>
              <a:buNone/>
              <a:defRPr sz="900" i="1">
                <a:solidFill>
                  <a:schemeClr val="tx1"/>
                </a:solidFill>
              </a:defRPr>
            </a:lvl8pPr>
            <a:lvl9pPr marL="0" indent="0">
              <a:buClrTx/>
              <a:buFont typeface="Arial" panose="020B0604020202020204" pitchFamily="34" charset="0"/>
              <a:buNone/>
              <a:defRPr sz="9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11/16/2020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32347031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3300">
                <a:solidFill>
                  <a:schemeClr val="bg1"/>
                </a:solidFill>
              </a:defRPr>
            </a:lvl1pPr>
            <a:lvl2pPr marL="173831" indent="-173831">
              <a:buNone/>
              <a:defRPr sz="3300">
                <a:solidFill>
                  <a:schemeClr val="bg1"/>
                </a:solidFill>
              </a:defRPr>
            </a:lvl2pPr>
            <a:lvl3pPr marL="171450" indent="-17145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900" i="1">
                <a:solidFill>
                  <a:schemeClr val="bg1"/>
                </a:solidFill>
                <a:latin typeface="+mn-lt"/>
              </a:defRPr>
            </a:lvl4pPr>
            <a:lvl5pPr marL="0" indent="0">
              <a:buClrTx/>
              <a:buFont typeface="Arial" panose="020B0604020202020204" pitchFamily="34" charset="0"/>
              <a:buNone/>
              <a:defRPr sz="900" i="1">
                <a:solidFill>
                  <a:schemeClr val="bg1"/>
                </a:solidFill>
                <a:latin typeface="+mn-lt"/>
              </a:defRPr>
            </a:lvl5pPr>
            <a:lvl6pPr marL="0" indent="0">
              <a:buClrTx/>
              <a:buFont typeface="Arial" panose="020B0604020202020204" pitchFamily="34" charset="0"/>
              <a:buNone/>
              <a:defRPr sz="900" i="1">
                <a:solidFill>
                  <a:schemeClr val="bg1"/>
                </a:solidFill>
                <a:latin typeface="+mn-lt"/>
              </a:defRPr>
            </a:lvl6pPr>
            <a:lvl7pPr marL="0" indent="0">
              <a:buClrTx/>
              <a:buFont typeface="Arial" panose="020B0604020202020204" pitchFamily="34" charset="0"/>
              <a:buNone/>
              <a:defRPr sz="900" i="1">
                <a:solidFill>
                  <a:schemeClr val="bg1"/>
                </a:solidFill>
                <a:latin typeface="+mn-lt"/>
              </a:defRPr>
            </a:lvl7pPr>
            <a:lvl8pPr marL="0" indent="0">
              <a:buClrTx/>
              <a:buFont typeface="Arial" panose="020B0604020202020204" pitchFamily="34" charset="0"/>
              <a:buNone/>
              <a:defRPr sz="900" i="1">
                <a:solidFill>
                  <a:schemeClr val="bg1"/>
                </a:solidFill>
                <a:latin typeface="+mn-lt"/>
              </a:defRPr>
            </a:lvl8pPr>
            <a:lvl9pPr marL="0" indent="0">
              <a:buClrTx/>
              <a:buFont typeface="Arial" panose="020B0604020202020204" pitchFamily="34" charset="0"/>
              <a:buNone/>
              <a:defRPr sz="9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11/16/2020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1488069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11/16/2020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2020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467622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solidFill>
                  <a:schemeClr val="tx2"/>
                </a:solidFill>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50"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11/16/2020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2020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64255575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solidFill>
                  <a:schemeClr val="tx2"/>
                </a:solidFill>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11/16/2020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2020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47981763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2"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11/16/2020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2020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13877721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11/16/2020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2020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4821475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50"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11/16/2020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2020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406761498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3"/>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11/16/2020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2020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2908510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798580033"/>
      </p:ext>
    </p:extLst>
  </p:cSld>
  <p:clrMapOvr>
    <a:masterClrMapping/>
  </p:clrMapOvr>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2" y="0"/>
            <a:ext cx="4498975" cy="4572000"/>
          </a:xfrm>
        </p:spPr>
        <p:txBody>
          <a:bodyPr anchor="ctr"/>
          <a:lstStyle>
            <a:lvl1pPr marL="0" marR="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ctr"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11/16/2020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2020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89688987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2" y="5977"/>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24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1500">
                <a:solidFill>
                  <a:schemeClr val="tx1"/>
                </a:solidFill>
              </a:defRPr>
            </a:lvl1pPr>
            <a:lvl2pPr marL="0" indent="0">
              <a:buNone/>
              <a:defRPr sz="1500">
                <a:solidFill>
                  <a:schemeClr val="tx1"/>
                </a:solidFill>
              </a:defRPr>
            </a:lvl2pPr>
            <a:lvl3pPr marL="0" indent="0">
              <a:buNone/>
              <a:defRPr sz="1500">
                <a:solidFill>
                  <a:schemeClr val="tx1"/>
                </a:solidFill>
              </a:defRPr>
            </a:lvl3pPr>
            <a:lvl4pPr marL="0" indent="0">
              <a:buNone/>
              <a:defRPr sz="1500">
                <a:solidFill>
                  <a:schemeClr val="tx1"/>
                </a:solidFill>
              </a:defRPr>
            </a:lvl4pPr>
            <a:lvl5pPr marL="0" indent="0">
              <a:buNone/>
              <a:defRPr sz="1500">
                <a:solidFill>
                  <a:schemeClr val="tx1"/>
                </a:solidFill>
              </a:defRPr>
            </a:lvl5pPr>
            <a:lvl6pPr marL="0" indent="0">
              <a:buNone/>
              <a:defRPr sz="1500">
                <a:solidFill>
                  <a:schemeClr val="tx1"/>
                </a:solidFill>
              </a:defRPr>
            </a:lvl6pPr>
            <a:lvl7pPr marL="0" indent="0">
              <a:buNone/>
              <a:defRPr sz="1500">
                <a:solidFill>
                  <a:schemeClr val="tx1"/>
                </a:solidFill>
              </a:defRPr>
            </a:lvl7pPr>
            <a:lvl8pPr marL="0" indent="0">
              <a:buNone/>
              <a:defRPr sz="1500">
                <a:solidFill>
                  <a:schemeClr val="tx1"/>
                </a:solidFill>
              </a:defRPr>
            </a:lvl8pPr>
            <a:lvl9pPr marL="0" indent="0">
              <a:buNone/>
              <a:defRPr sz="15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4" y="-972273"/>
            <a:ext cx="184731" cy="300082"/>
          </a:xfrm>
          <a:prstGeom prst="rect">
            <a:avLst/>
          </a:prstGeom>
          <a:noFill/>
        </p:spPr>
        <p:txBody>
          <a:bodyPr wrap="none" rtlCol="0">
            <a:spAutoFit/>
          </a:bodyPr>
          <a:lstStyle/>
          <a:p>
            <a:endParaRPr lang="en-US" sz="135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6294699" y="384048"/>
            <a:ext cx="2385905" cy="512064"/>
          </a:xfrm>
          <a:prstGeom prst="rect">
            <a:avLst/>
          </a:prstGeom>
        </p:spPr>
      </p:pic>
    </p:spTree>
    <p:extLst>
      <p:ext uri="{BB962C8B-B14F-4D97-AF65-F5344CB8AC3E}">
        <p14:creationId xmlns:p14="http://schemas.microsoft.com/office/powerpoint/2010/main" val="2769077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3242" name="think-cell Slide" r:id="rId4" imgW="383" imgH="384" progId="TCLayout.ActiveDocument.1">
                  <p:embed/>
                </p:oleObj>
              </mc:Choice>
              <mc:Fallback>
                <p:oleObj name="think-cell Slide" r:id="rId4" imgW="383" imgH="384" progId="TCLayout.ActiveDocument.1">
                  <p:embed/>
                  <p:pic>
                    <p:nvPicPr>
                      <p:cNvPr id="8" name="Object 7"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Rectangle 6"/>
          <p:cNvSpPr/>
          <p:nvPr userDrawn="1"/>
        </p:nvSpPr>
        <p:spPr>
          <a:xfrm>
            <a:off x="0" y="5093337"/>
            <a:ext cx="9144000" cy="50165"/>
          </a:xfrm>
          <a:prstGeom prst="rect">
            <a:avLst/>
          </a:prstGeom>
          <a:gradFill>
            <a:gsLst>
              <a:gs pos="0">
                <a:schemeClr val="accent3"/>
              </a:gs>
              <a:gs pos="51000">
                <a:schemeClr val="accent4"/>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3" name="Rectangle 12"/>
          <p:cNvSpPr/>
          <p:nvPr userDrawn="1"/>
        </p:nvSpPr>
        <p:spPr>
          <a:xfrm>
            <a:off x="8598794" y="4788979"/>
            <a:ext cx="293953" cy="354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title"/>
          </p:nvPr>
        </p:nvSpPr>
        <p:spPr>
          <a:xfrm>
            <a:off x="251256" y="382789"/>
            <a:ext cx="8641490" cy="280365"/>
          </a:xfrm>
        </p:spPr>
        <p:txBody>
          <a:bodyPr lIns="0" tIns="0" rIns="0" bIns="0" anchor="t" anchorCtr="0">
            <a:spAutoFit/>
          </a:bodyPr>
          <a:lstStyle>
            <a:lvl1pPr>
              <a:defRPr sz="2024" b="0">
                <a:solidFill>
                  <a:schemeClr val="accent4"/>
                </a:solidFill>
                <a:latin typeface="+mn-lt"/>
              </a:defRPr>
            </a:lvl1pPr>
          </a:lstStyle>
          <a:p>
            <a:r>
              <a:rPr lang="en-US" dirty="0"/>
              <a:t>Click to edit Master title style</a:t>
            </a:r>
          </a:p>
        </p:txBody>
      </p:sp>
      <p:sp>
        <p:nvSpPr>
          <p:cNvPr id="3" name="Content Placeholder 2"/>
          <p:cNvSpPr>
            <a:spLocks noGrp="1"/>
          </p:cNvSpPr>
          <p:nvPr>
            <p:ph idx="1"/>
          </p:nvPr>
        </p:nvSpPr>
        <p:spPr>
          <a:xfrm>
            <a:off x="251256" y="1212086"/>
            <a:ext cx="8641490" cy="3420638"/>
          </a:xfrm>
        </p:spPr>
        <p:txBody>
          <a:bodyPr>
            <a:normAutofit/>
          </a:bodyPr>
          <a:lstStyle>
            <a:lvl1pPr>
              <a:defRPr sz="788">
                <a:latin typeface="+mn-lt"/>
              </a:defRPr>
            </a:lvl1pPr>
            <a:lvl2pPr>
              <a:defRPr sz="788">
                <a:latin typeface="+mn-lt"/>
              </a:defRPr>
            </a:lvl2pPr>
            <a:lvl3pPr>
              <a:defRPr sz="788">
                <a:latin typeface="+mn-lt"/>
              </a:defRPr>
            </a:lvl3pPr>
            <a:lvl4pPr>
              <a:defRPr sz="788">
                <a:latin typeface="+mn-lt"/>
              </a:defRPr>
            </a:lvl4pPr>
            <a:lvl5pPr>
              <a:defRPr sz="788">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51255" y="4839144"/>
            <a:ext cx="2057400" cy="273844"/>
          </a:xfrm>
        </p:spPr>
        <p:txBody>
          <a:bodyPr/>
          <a:lstStyle>
            <a:lvl1pPr>
              <a:defRPr sz="563"/>
            </a:lvl1pPr>
          </a:lstStyle>
          <a:p>
            <a:fld id="{C8EAA725-CC0B-4A16-AE77-83A5B67A2992}" type="datetime1">
              <a:rPr lang="en-US" smtClean="0"/>
              <a:t>11/16/2020</a:t>
            </a:fld>
            <a:endParaRPr lang="en-US" dirty="0"/>
          </a:p>
        </p:txBody>
      </p:sp>
      <p:sp>
        <p:nvSpPr>
          <p:cNvPr id="5" name="Footer Placeholder 4"/>
          <p:cNvSpPr>
            <a:spLocks noGrp="1"/>
          </p:cNvSpPr>
          <p:nvPr>
            <p:ph type="ftr" sz="quarter" idx="11"/>
          </p:nvPr>
        </p:nvSpPr>
        <p:spPr>
          <a:xfrm>
            <a:off x="3028950" y="4839144"/>
            <a:ext cx="3086100" cy="273844"/>
          </a:xfrm>
        </p:spPr>
        <p:txBody>
          <a:bodyPr/>
          <a:lstStyle>
            <a:lvl1pPr>
              <a:defRPr sz="563"/>
            </a:lvl1pPr>
          </a:lstStyle>
          <a:p>
            <a:endParaRPr lang="en-US" dirty="0"/>
          </a:p>
        </p:txBody>
      </p:sp>
      <p:sp>
        <p:nvSpPr>
          <p:cNvPr id="6" name="Slide Number Placeholder 5"/>
          <p:cNvSpPr>
            <a:spLocks noGrp="1"/>
          </p:cNvSpPr>
          <p:nvPr>
            <p:ph type="sldNum" sz="quarter" idx="12"/>
          </p:nvPr>
        </p:nvSpPr>
        <p:spPr>
          <a:xfrm>
            <a:off x="8598794" y="4839144"/>
            <a:ext cx="293953" cy="273844"/>
          </a:xfrm>
        </p:spPr>
        <p:txBody>
          <a:bodyPr/>
          <a:lstStyle>
            <a:lvl1pPr algn="ctr">
              <a:defRPr sz="563">
                <a:solidFill>
                  <a:schemeClr val="accent4"/>
                </a:solidFill>
              </a:defRPr>
            </a:lvl1pPr>
          </a:lstStyle>
          <a:p>
            <a:fld id="{B1EEA229-0096-49BD-81C1-58B039421B74}" type="slidenum">
              <a:rPr lang="en-US" smtClean="0"/>
              <a:pPr/>
              <a:t>‹#›</a:t>
            </a:fld>
            <a:endParaRPr lang="en-US" dirty="0"/>
          </a:p>
        </p:txBody>
      </p:sp>
      <p:sp>
        <p:nvSpPr>
          <p:cNvPr id="14" name="Rectangle 13"/>
          <p:cNvSpPr/>
          <p:nvPr userDrawn="1"/>
        </p:nvSpPr>
        <p:spPr>
          <a:xfrm>
            <a:off x="251257" y="239565"/>
            <a:ext cx="595187" cy="639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23" tIns="25712" rIns="51423" bIns="25712" numCol="1" spcCol="0" rtlCol="0" fromWordArt="0" anchor="ctr" anchorCtr="0" forceAA="0" compatLnSpc="1">
            <a:prstTxWarp prst="textNoShape">
              <a:avLst/>
            </a:prstTxWarp>
            <a:noAutofit/>
          </a:bodyPr>
          <a:lstStyle/>
          <a:p>
            <a:pPr algn="ctr"/>
            <a:endParaRPr lang="en-US" sz="1013" dirty="0"/>
          </a:p>
        </p:txBody>
      </p:sp>
      <p:sp>
        <p:nvSpPr>
          <p:cNvPr id="15" name="Rectangle 14"/>
          <p:cNvSpPr/>
          <p:nvPr userDrawn="1"/>
        </p:nvSpPr>
        <p:spPr>
          <a:xfrm>
            <a:off x="846441" y="239565"/>
            <a:ext cx="162014" cy="639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23" tIns="25712" rIns="51423" bIns="25712" numCol="1" spcCol="0" rtlCol="0" fromWordArt="0" anchor="ctr" anchorCtr="0" forceAA="0" compatLnSpc="1">
            <a:prstTxWarp prst="textNoShape">
              <a:avLst/>
            </a:prstTxWarp>
            <a:noAutofit/>
          </a:bodyPr>
          <a:lstStyle/>
          <a:p>
            <a:pPr algn="ctr"/>
            <a:endParaRPr lang="en-US" sz="1013" dirty="0"/>
          </a:p>
        </p:txBody>
      </p:sp>
      <p:sp>
        <p:nvSpPr>
          <p:cNvPr id="16" name="Rectangle 15"/>
          <p:cNvSpPr/>
          <p:nvPr userDrawn="1"/>
        </p:nvSpPr>
        <p:spPr>
          <a:xfrm>
            <a:off x="1170469" y="239565"/>
            <a:ext cx="162014" cy="639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23" tIns="25712" rIns="51423" bIns="25712" numCol="1" spcCol="0" rtlCol="0" fromWordArt="0" anchor="ctr" anchorCtr="0" forceAA="0" compatLnSpc="1">
            <a:prstTxWarp prst="textNoShape">
              <a:avLst/>
            </a:prstTxWarp>
            <a:noAutofit/>
          </a:bodyPr>
          <a:lstStyle/>
          <a:p>
            <a:pPr algn="ctr"/>
            <a:endParaRPr lang="en-US" sz="1013" dirty="0"/>
          </a:p>
        </p:txBody>
      </p:sp>
      <p:sp>
        <p:nvSpPr>
          <p:cNvPr id="17" name="Rectangle 16"/>
          <p:cNvSpPr/>
          <p:nvPr userDrawn="1"/>
        </p:nvSpPr>
        <p:spPr>
          <a:xfrm>
            <a:off x="1008456" y="239565"/>
            <a:ext cx="162014" cy="63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23" tIns="25712" rIns="51423" bIns="25712" numCol="1" spcCol="0" rtlCol="0" fromWordArt="0" anchor="ctr" anchorCtr="0" forceAA="0" compatLnSpc="1">
            <a:prstTxWarp prst="textNoShape">
              <a:avLst/>
            </a:prstTxWarp>
            <a:noAutofit/>
          </a:bodyPr>
          <a:lstStyle/>
          <a:p>
            <a:pPr algn="ctr"/>
            <a:endParaRPr lang="en-US" sz="1013" dirty="0"/>
          </a:p>
        </p:txBody>
      </p:sp>
      <p:sp>
        <p:nvSpPr>
          <p:cNvPr id="9" name="Text Placeholder 8"/>
          <p:cNvSpPr>
            <a:spLocks noGrp="1"/>
          </p:cNvSpPr>
          <p:nvPr userDrawn="1">
            <p:ph type="body" sz="quarter" idx="13"/>
          </p:nvPr>
        </p:nvSpPr>
        <p:spPr>
          <a:xfrm>
            <a:off x="251256" y="751279"/>
            <a:ext cx="8641490" cy="238070"/>
          </a:xfrm>
        </p:spPr>
        <p:txBody>
          <a:bodyPr lIns="0" tIns="0" rIns="0" bIns="0">
            <a:noAutofit/>
          </a:bodyPr>
          <a:lstStyle>
            <a:lvl1pPr marL="0" indent="0" algn="l" defTabSz="514162" rtl="0" eaLnBrk="1" latinLnBrk="0" hangingPunct="1">
              <a:lnSpc>
                <a:spcPct val="90000"/>
              </a:lnSpc>
              <a:spcBef>
                <a:spcPct val="0"/>
              </a:spcBef>
              <a:buNone/>
              <a:defRPr lang="en-US" sz="1125" b="0" kern="1200" dirty="0" smtClean="0">
                <a:solidFill>
                  <a:schemeClr val="accent5"/>
                </a:solidFill>
                <a:latin typeface="+mn-lt"/>
                <a:ea typeface="+mj-ea"/>
                <a:cs typeface="+mj-cs"/>
              </a:defRPr>
            </a:lvl1pPr>
            <a:lvl2pPr marL="257081" indent="0" algn="l" defTabSz="514162" rtl="0" eaLnBrk="1" latinLnBrk="0" hangingPunct="1">
              <a:lnSpc>
                <a:spcPct val="90000"/>
              </a:lnSpc>
              <a:spcBef>
                <a:spcPct val="0"/>
              </a:spcBef>
              <a:buNone/>
              <a:defRPr lang="en-US" sz="1574" b="0" kern="1200" dirty="0" smtClean="0">
                <a:solidFill>
                  <a:schemeClr val="accent4"/>
                </a:solidFill>
                <a:latin typeface="+mn-lt"/>
                <a:ea typeface="+mj-ea"/>
                <a:cs typeface="+mj-cs"/>
              </a:defRPr>
            </a:lvl2pPr>
            <a:lvl3pPr marL="514162" indent="0" algn="l" defTabSz="514162" rtl="0" eaLnBrk="1" latinLnBrk="0" hangingPunct="1">
              <a:lnSpc>
                <a:spcPct val="90000"/>
              </a:lnSpc>
              <a:spcBef>
                <a:spcPct val="0"/>
              </a:spcBef>
              <a:buNone/>
              <a:defRPr lang="en-US" sz="1574" b="0" kern="1200" dirty="0" smtClean="0">
                <a:solidFill>
                  <a:schemeClr val="accent4"/>
                </a:solidFill>
                <a:latin typeface="+mn-lt"/>
                <a:ea typeface="+mj-ea"/>
                <a:cs typeface="+mj-cs"/>
              </a:defRPr>
            </a:lvl3pPr>
            <a:lvl4pPr marL="771242" indent="0" algn="l" defTabSz="514162" rtl="0" eaLnBrk="1" latinLnBrk="0" hangingPunct="1">
              <a:lnSpc>
                <a:spcPct val="90000"/>
              </a:lnSpc>
              <a:spcBef>
                <a:spcPct val="0"/>
              </a:spcBef>
              <a:buNone/>
              <a:defRPr lang="en-US" sz="1574" b="0" kern="1200" dirty="0" smtClean="0">
                <a:solidFill>
                  <a:schemeClr val="accent4"/>
                </a:solidFill>
                <a:latin typeface="+mn-lt"/>
                <a:ea typeface="+mj-ea"/>
                <a:cs typeface="+mj-cs"/>
              </a:defRPr>
            </a:lvl4pPr>
            <a:lvl5pPr marL="1028323" indent="0" algn="l" defTabSz="514162" rtl="0" eaLnBrk="1" latinLnBrk="0" hangingPunct="1">
              <a:lnSpc>
                <a:spcPct val="90000"/>
              </a:lnSpc>
              <a:spcBef>
                <a:spcPct val="0"/>
              </a:spcBef>
              <a:buNone/>
              <a:defRPr lang="en-US" sz="1574" b="0" kern="1200" dirty="0">
                <a:solidFill>
                  <a:schemeClr val="accent4"/>
                </a:solidFill>
                <a:latin typeface="+mn-lt"/>
                <a:ea typeface="+mj-ea"/>
                <a:cs typeface="+mj-cs"/>
              </a:defRPr>
            </a:lvl5pPr>
          </a:lstStyle>
          <a:p>
            <a:pPr lvl="0"/>
            <a:r>
              <a:rPr lang="en-US" dirty="0"/>
              <a:t>Click to edit Master text styles</a:t>
            </a:r>
          </a:p>
        </p:txBody>
      </p:sp>
    </p:spTree>
    <p:extLst>
      <p:ext uri="{BB962C8B-B14F-4D97-AF65-F5344CB8AC3E}">
        <p14:creationId xmlns:p14="http://schemas.microsoft.com/office/powerpoint/2010/main" val="4192335006"/>
      </p:ext>
    </p:extLst>
  </p:cSld>
  <p:clrMapOvr>
    <a:masterClrMapping/>
  </p:clrMapOvr>
  <p:extLst mod="1">
    <p:ext uri="{DCECCB84-F9BA-43D5-87BE-67443E8EF086}">
      <p15:sldGuideLst xmlns:p15="http://schemas.microsoft.com/office/powerpoint/2012/main">
        <p15:guide id="1" orient="horz" pos="686">
          <p15:clr>
            <a:srgbClr val="FBAE40"/>
          </p15:clr>
        </p15:guide>
        <p15:guide id="2" pos="281">
          <p15:clr>
            <a:srgbClr val="FBAE40"/>
          </p15:clr>
        </p15:guide>
        <p15:guide id="3" pos="9957">
          <p15:clr>
            <a:srgbClr val="FBAE40"/>
          </p15:clr>
        </p15:guide>
        <p15:guide id="4" orient="horz" pos="913">
          <p15:clr>
            <a:srgbClr val="FBAE4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586968"/>
            <a:ext cx="8412480" cy="567941"/>
          </a:xfrm>
        </p:spPr>
        <p:txBody>
          <a:bodyPr>
            <a:noAutofit/>
          </a:bodyPr>
          <a:lstStyle>
            <a:lvl1pPr marL="0" indent="0">
              <a:buNone/>
              <a:defRPr sz="1125"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21762"/>
            <a:ext cx="8412480" cy="352119"/>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86734314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3_SLIDE 6">
    <p:spTree>
      <p:nvGrpSpPr>
        <p:cNvPr id="1" name=""/>
        <p:cNvGrpSpPr/>
        <p:nvPr/>
      </p:nvGrpSpPr>
      <p:grpSpPr>
        <a:xfrm>
          <a:off x="0" y="0"/>
          <a:ext cx="0" cy="0"/>
          <a:chOff x="0" y="0"/>
          <a:chExt cx="0" cy="0"/>
        </a:xfrm>
      </p:grpSpPr>
      <p:sp>
        <p:nvSpPr>
          <p:cNvPr id="2" name="Titel 1"/>
          <p:cNvSpPr>
            <a:spLocks noGrp="1"/>
          </p:cNvSpPr>
          <p:nvPr>
            <p:ph type="title"/>
          </p:nvPr>
        </p:nvSpPr>
        <p:spPr/>
        <p:txBody>
          <a:bodyPr wrap="square"/>
          <a:lstStyle/>
          <a:p>
            <a:r>
              <a:rPr lang="de-DE" dirty="0"/>
              <a:t>Titelmasterformat durch Klicken bearbeiten</a:t>
            </a:r>
            <a:endParaRPr lang="en-US" dirty="0"/>
          </a:p>
        </p:txBody>
      </p:sp>
      <p:sp>
        <p:nvSpPr>
          <p:cNvPr id="4" name="Fußzeilenplatzhalter 3"/>
          <p:cNvSpPr>
            <a:spLocks noGrp="1"/>
          </p:cNvSpPr>
          <p:nvPr>
            <p:ph type="ftr" sz="quarter" idx="11"/>
          </p:nvPr>
        </p:nvSpPr>
        <p:spPr>
          <a:xfrm>
            <a:off x="1335295" y="4614421"/>
            <a:ext cx="5122280" cy="270000"/>
          </a:xfrm>
          <a:prstGeom prst="rect">
            <a:avLst/>
          </a:prstGeom>
        </p:spPr>
        <p:txBody>
          <a:bodyPr wrap="square"/>
          <a:lstStyle/>
          <a:p>
            <a:pPr defTabSz="514350">
              <a:defRPr/>
            </a:pPr>
            <a:endParaRPr lang="en-US" sz="1013" dirty="0">
              <a:solidFill>
                <a:srgbClr val="000000"/>
              </a:solidFill>
            </a:endParaRPr>
          </a:p>
        </p:txBody>
      </p:sp>
      <p:sp>
        <p:nvSpPr>
          <p:cNvPr id="5" name="Foliennummernplatzhalter 4"/>
          <p:cNvSpPr>
            <a:spLocks noGrp="1"/>
          </p:cNvSpPr>
          <p:nvPr>
            <p:ph type="sldNum" sz="quarter" idx="12"/>
          </p:nvPr>
        </p:nvSpPr>
        <p:spPr>
          <a:xfrm>
            <a:off x="387241" y="4614421"/>
            <a:ext cx="685820" cy="270000"/>
          </a:xfrm>
          <a:prstGeom prst="rect">
            <a:avLst/>
          </a:prstGeom>
        </p:spPr>
        <p:txBody>
          <a:bodyPr wrap="square"/>
          <a:lstStyle/>
          <a:p>
            <a:pPr defTabSz="514350">
              <a:defRPr/>
            </a:pPr>
            <a:fld id="{75A4F164-3A46-4CEE-A25C-CA523D5E42F3}" type="slidenum">
              <a:rPr lang="en-US" sz="1013" b="0" smtClean="0">
                <a:solidFill>
                  <a:srgbClr val="000000"/>
                </a:solidFill>
              </a:rPr>
              <a:pPr defTabSz="514350">
                <a:defRPr/>
              </a:pPr>
              <a:t>‹#›</a:t>
            </a:fld>
            <a:endParaRPr lang="en-US" sz="1013" b="0" dirty="0">
              <a:solidFill>
                <a:srgbClr val="000000"/>
              </a:solidFill>
            </a:endParaRPr>
          </a:p>
        </p:txBody>
      </p:sp>
      <p:sp>
        <p:nvSpPr>
          <p:cNvPr id="6" name="Textplatzhalter 12"/>
          <p:cNvSpPr>
            <a:spLocks noGrp="1"/>
          </p:cNvSpPr>
          <p:nvPr>
            <p:ph type="body" sz="quarter" idx="13" hasCustomPrompt="1"/>
          </p:nvPr>
        </p:nvSpPr>
        <p:spPr>
          <a:xfrm>
            <a:off x="387241" y="706859"/>
            <a:ext cx="8350940" cy="406106"/>
          </a:xfrm>
        </p:spPr>
        <p:txBody>
          <a:bodyPr wrap="square" lIns="10800" anchor="t" anchorCtr="0"/>
          <a:lstStyle>
            <a:lvl1pPr marL="0" indent="0">
              <a:buNone/>
              <a:defRPr>
                <a:solidFill>
                  <a:schemeClr val="bg1">
                    <a:lumMod val="50000"/>
                  </a:schemeClr>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144977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800106"/>
            <a:ext cx="8229600" cy="379452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3613078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75834133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48574232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Cover Page.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857251"/>
            <a:ext cx="7772400" cy="9144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685800" y="1914525"/>
            <a:ext cx="7772400" cy="885825"/>
          </a:xfrm>
          <a:prstGeom prst="rect">
            <a:avLst/>
          </a:prstGeom>
        </p:spPr>
        <p:txBody>
          <a:bodyPr>
            <a:normAutofit/>
          </a:bodyPr>
          <a:lstStyle>
            <a:lvl1pPr marL="0" indent="0" algn="l">
              <a:buNone/>
              <a:defRPr sz="135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912100" y="4686300"/>
            <a:ext cx="559426" cy="360054"/>
          </a:xfrm>
          <a:prstGeom prst="rect">
            <a:avLst/>
          </a:prstGeom>
        </p:spPr>
      </p:pic>
    </p:spTree>
    <p:extLst>
      <p:ext uri="{BB962C8B-B14F-4D97-AF65-F5344CB8AC3E}">
        <p14:creationId xmlns:p14="http://schemas.microsoft.com/office/powerpoint/2010/main" val="3989478968"/>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9" descr="Cover Page.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828800"/>
            <a:ext cx="7772400" cy="9144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912100" y="4686300"/>
            <a:ext cx="559426" cy="360054"/>
          </a:xfrm>
          <a:prstGeom prst="rect">
            <a:avLst/>
          </a:prstGeom>
        </p:spPr>
      </p:pic>
    </p:spTree>
    <p:extLst>
      <p:ext uri="{BB962C8B-B14F-4D97-AF65-F5344CB8AC3E}">
        <p14:creationId xmlns:p14="http://schemas.microsoft.com/office/powerpoint/2010/main" val="26909242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308025216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800107"/>
            <a:ext cx="8229600" cy="379452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39382116"/>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254102437"/>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940425"/>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Cover Page.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5524500" y="1390650"/>
            <a:ext cx="0" cy="8001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16"/>
          <p:cNvSpPr txBox="1">
            <a:spLocks noChangeArrowheads="1"/>
          </p:cNvSpPr>
          <p:nvPr userDrawn="1"/>
        </p:nvSpPr>
        <p:spPr bwMode="auto">
          <a:xfrm>
            <a:off x="5778500" y="1882378"/>
            <a:ext cx="1905000" cy="369332"/>
          </a:xfrm>
          <a:prstGeom prst="rect">
            <a:avLst/>
          </a:prstGeom>
          <a:noFill/>
          <a:ln>
            <a:noFill/>
          </a:ln>
          <a:extLst/>
        </p:spPr>
        <p:txBody>
          <a:bodyPr>
            <a:spAutoFit/>
          </a:bodyPr>
          <a:lstStyle>
            <a:lvl1pPr eaLnBrk="0" hangingPunct="0">
              <a:defRPr sz="1700">
                <a:solidFill>
                  <a:schemeClr val="tx1"/>
                </a:solidFill>
                <a:latin typeface="Arial" charset="0"/>
                <a:cs typeface="Arial" charset="0"/>
              </a:defRPr>
            </a:lvl1pPr>
            <a:lvl2pPr marL="742950" indent="-285750" eaLnBrk="0" hangingPunct="0">
              <a:defRPr sz="1700">
                <a:solidFill>
                  <a:schemeClr val="tx1"/>
                </a:solidFill>
                <a:latin typeface="Arial" charset="0"/>
                <a:cs typeface="Arial" charset="0"/>
              </a:defRPr>
            </a:lvl2pPr>
            <a:lvl3pPr marL="1143000" indent="-228600" eaLnBrk="0" hangingPunct="0">
              <a:defRPr sz="1700">
                <a:solidFill>
                  <a:schemeClr val="tx1"/>
                </a:solidFill>
                <a:latin typeface="Arial" charset="0"/>
                <a:cs typeface="Arial" charset="0"/>
              </a:defRPr>
            </a:lvl3pPr>
            <a:lvl4pPr marL="1600200" indent="-228600" eaLnBrk="0" hangingPunct="0">
              <a:defRPr sz="1700">
                <a:solidFill>
                  <a:schemeClr val="tx1"/>
                </a:solidFill>
                <a:latin typeface="Arial" charset="0"/>
                <a:cs typeface="Arial" charset="0"/>
              </a:defRPr>
            </a:lvl4pPr>
            <a:lvl5pPr marL="2057400" indent="-228600" eaLnBrk="0" hangingPunct="0">
              <a:defRPr sz="1700">
                <a:solidFill>
                  <a:schemeClr val="tx1"/>
                </a:solidFill>
                <a:latin typeface="Arial" charset="0"/>
                <a:cs typeface="Arial" charset="0"/>
              </a:defRPr>
            </a:lvl5pPr>
            <a:lvl6pPr marL="2514600" indent="-228600" eaLnBrk="0" fontAlgn="base" hangingPunct="0">
              <a:spcBef>
                <a:spcPct val="0"/>
              </a:spcBef>
              <a:spcAft>
                <a:spcPct val="0"/>
              </a:spcAft>
              <a:defRPr sz="1700">
                <a:solidFill>
                  <a:schemeClr val="tx1"/>
                </a:solidFill>
                <a:latin typeface="Arial" charset="0"/>
                <a:cs typeface="Arial" charset="0"/>
              </a:defRPr>
            </a:lvl6pPr>
            <a:lvl7pPr marL="2971800" indent="-228600" eaLnBrk="0" fontAlgn="base" hangingPunct="0">
              <a:spcBef>
                <a:spcPct val="0"/>
              </a:spcBef>
              <a:spcAft>
                <a:spcPct val="0"/>
              </a:spcAft>
              <a:defRPr sz="1700">
                <a:solidFill>
                  <a:schemeClr val="tx1"/>
                </a:solidFill>
                <a:latin typeface="Arial" charset="0"/>
                <a:cs typeface="Arial" charset="0"/>
              </a:defRPr>
            </a:lvl7pPr>
            <a:lvl8pPr marL="3429000" indent="-228600" eaLnBrk="0" fontAlgn="base" hangingPunct="0">
              <a:spcBef>
                <a:spcPct val="0"/>
              </a:spcBef>
              <a:spcAft>
                <a:spcPct val="0"/>
              </a:spcAft>
              <a:defRPr sz="1700">
                <a:solidFill>
                  <a:schemeClr val="tx1"/>
                </a:solidFill>
                <a:latin typeface="Arial" charset="0"/>
                <a:cs typeface="Arial" charset="0"/>
              </a:defRPr>
            </a:lvl8pPr>
            <a:lvl9pPr marL="3886200" indent="-228600" eaLnBrk="0" fontAlgn="base" hangingPunct="0">
              <a:spcBef>
                <a:spcPct val="0"/>
              </a:spcBef>
              <a:spcAft>
                <a:spcPct val="0"/>
              </a:spcAft>
              <a:defRPr sz="1700">
                <a:solidFill>
                  <a:schemeClr val="tx1"/>
                </a:solidFill>
                <a:latin typeface="Arial" charset="0"/>
                <a:cs typeface="Arial" charset="0"/>
              </a:defRPr>
            </a:lvl9pPr>
          </a:lstStyle>
          <a:p>
            <a:pPr eaLnBrk="1" fontAlgn="base" hangingPunct="1">
              <a:spcBef>
                <a:spcPct val="0"/>
              </a:spcBef>
              <a:spcAft>
                <a:spcPct val="0"/>
              </a:spcAft>
              <a:defRPr/>
            </a:pPr>
            <a:r>
              <a:rPr lang="en-US" sz="1800" dirty="0" smtClean="0">
                <a:solidFill>
                  <a:srgbClr val="595959"/>
                </a:solidFill>
                <a:latin typeface="Century Gothic" pitchFamily="34" charset="0"/>
              </a:rPr>
              <a:t>Thank You</a:t>
            </a:r>
          </a:p>
        </p:txBody>
      </p:sp>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912100" y="4686300"/>
            <a:ext cx="559426" cy="360054"/>
          </a:xfrm>
          <a:prstGeom prst="rect">
            <a:avLst/>
          </a:prstGeom>
        </p:spPr>
      </p:pic>
    </p:spTree>
    <p:extLst>
      <p:ext uri="{BB962C8B-B14F-4D97-AF65-F5344CB8AC3E}">
        <p14:creationId xmlns:p14="http://schemas.microsoft.com/office/powerpoint/2010/main" val="3838495662"/>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4025" y="183356"/>
            <a:ext cx="5486400" cy="371475"/>
          </a:xfrm>
        </p:spPr>
        <p:txBody>
          <a:bodyPr/>
          <a:lstStyle>
            <a:lvl1pPr>
              <a:defRPr sz="1800" b="1">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990600"/>
            <a:ext cx="8242300" cy="3583781"/>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0923656"/>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Rectangle 2"/>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684610">
              <a:defRPr/>
            </a:pPr>
            <a:endParaRPr lang="en-US" sz="1275" dirty="0">
              <a:solidFill>
                <a:prstClr val="black"/>
              </a:solidFill>
            </a:endParaRPr>
          </a:p>
        </p:txBody>
      </p:sp>
      <p:cxnSp>
        <p:nvCxnSpPr>
          <p:cNvPr id="5" name="Straight Connector 9"/>
          <p:cNvCxnSpPr>
            <a:cxnSpLocks noChangeShapeType="1"/>
          </p:cNvCxnSpPr>
          <p:nvPr userDrawn="1"/>
        </p:nvCxnSpPr>
        <p:spPr bwMode="auto">
          <a:xfrm>
            <a:off x="152400" y="514352"/>
            <a:ext cx="8763000" cy="1190"/>
          </a:xfrm>
          <a:prstGeom prst="line">
            <a:avLst/>
          </a:prstGeom>
          <a:noFill/>
          <a:ln w="9525">
            <a:solidFill>
              <a:srgbClr val="55B738"/>
            </a:solidFill>
            <a:round/>
            <a:headEnd/>
            <a:tailEnd/>
          </a:ln>
        </p:spPr>
      </p:cxnSp>
      <p:sp>
        <p:nvSpPr>
          <p:cNvPr id="2" name="Title 1"/>
          <p:cNvSpPr>
            <a:spLocks noGrp="1"/>
          </p:cNvSpPr>
          <p:nvPr>
            <p:ph type="title"/>
          </p:nvPr>
        </p:nvSpPr>
        <p:spPr>
          <a:xfrm>
            <a:off x="152400" y="0"/>
            <a:ext cx="8610600" cy="685800"/>
          </a:xfrm>
        </p:spPr>
        <p:txBody>
          <a:bodyPr/>
          <a:lstStyle>
            <a:lvl1pPr algn="l">
              <a:defRPr sz="2400"/>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250827" y="4844653"/>
            <a:ext cx="238125" cy="166688"/>
          </a:xfrm>
          <a:prstGeom prst="rect">
            <a:avLst/>
          </a:prstGeom>
        </p:spPr>
        <p:txBody>
          <a:bodyPr lIns="0" tIns="0" rIns="0" bIns="0"/>
          <a:lstStyle>
            <a:lvl1pPr algn="ctr">
              <a:defRPr sz="675">
                <a:solidFill>
                  <a:schemeClr val="tx1">
                    <a:lumMod val="85000"/>
                    <a:lumOff val="15000"/>
                  </a:schemeClr>
                </a:solidFill>
              </a:defRPr>
            </a:lvl1pPr>
          </a:lstStyle>
          <a:p>
            <a:pPr defTabSz="684610" fontAlgn="base">
              <a:spcBef>
                <a:spcPct val="0"/>
              </a:spcBef>
              <a:spcAft>
                <a:spcPct val="0"/>
              </a:spcAft>
              <a:defRPr/>
            </a:pPr>
            <a:fld id="{F5E07399-F1E1-4790-8CC4-C17632D39514}" type="slidenum">
              <a:rPr lang="en-US" smtClean="0">
                <a:solidFill>
                  <a:prstClr val="black">
                    <a:lumMod val="85000"/>
                    <a:lumOff val="15000"/>
                  </a:prstClr>
                </a:solidFill>
                <a:latin typeface="Arial" charset="0"/>
                <a:cs typeface="Arial" charset="0"/>
              </a:rPr>
              <a:pPr defTabSz="684610" fontAlgn="base">
                <a:spcBef>
                  <a:spcPct val="0"/>
                </a:spcBef>
                <a:spcAft>
                  <a:spcPct val="0"/>
                </a:spcAft>
                <a:defRPr/>
              </a:pPr>
              <a:t>‹#›</a:t>
            </a:fld>
            <a:endParaRPr lang="en-US" dirty="0">
              <a:solidFill>
                <a:prstClr val="black">
                  <a:lumMod val="85000"/>
                  <a:lumOff val="15000"/>
                </a:prstClr>
              </a:solidFill>
              <a:latin typeface="Arial" charset="0"/>
              <a:cs typeface="Arial" charset="0"/>
            </a:endParaRPr>
          </a:p>
        </p:txBody>
      </p:sp>
      <p:sp>
        <p:nvSpPr>
          <p:cNvPr id="8" name="Footer Placeholder 4"/>
          <p:cNvSpPr>
            <a:spLocks noGrp="1"/>
          </p:cNvSpPr>
          <p:nvPr>
            <p:ph type="ftr" sz="quarter" idx="11"/>
          </p:nvPr>
        </p:nvSpPr>
        <p:spPr>
          <a:xfrm>
            <a:off x="587375" y="4827987"/>
            <a:ext cx="2520950" cy="183356"/>
          </a:xfrm>
          <a:prstGeom prst="rect">
            <a:avLst/>
          </a:prstGeom>
        </p:spPr>
        <p:txBody>
          <a:bodyPr lIns="0" rIns="0" bIns="0" anchor="t" anchorCtr="0"/>
          <a:lstStyle>
            <a:lvl1pPr>
              <a:defRPr sz="675">
                <a:solidFill>
                  <a:schemeClr val="tx1"/>
                </a:solidFill>
              </a:defRPr>
            </a:lvl1pPr>
          </a:lstStyle>
          <a:p>
            <a:pPr defTabSz="684610" fontAlgn="base">
              <a:spcBef>
                <a:spcPct val="0"/>
              </a:spcBef>
              <a:spcAft>
                <a:spcPct val="0"/>
              </a:spcAft>
              <a:defRPr/>
            </a:pPr>
            <a:r>
              <a:rPr lang="en-US" smtClean="0">
                <a:solidFill>
                  <a:prstClr val="black"/>
                </a:solidFill>
                <a:latin typeface="Arial" charset="0"/>
                <a:cs typeface="Arial" charset="0"/>
              </a:rPr>
              <a:t>    © 2017, Cognizant Technology Solutions</a:t>
            </a:r>
            <a:endParaRPr lang="en-US" dirty="0">
              <a:solidFill>
                <a:prstClr val="black"/>
              </a:solidFill>
              <a:latin typeface="Arial" charset="0"/>
              <a:cs typeface="Arial" charset="0"/>
            </a:endParaRPr>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67601" y="4679436"/>
            <a:ext cx="1102895" cy="331906"/>
          </a:xfrm>
          <a:prstGeom prst="rect">
            <a:avLst/>
          </a:prstGeom>
        </p:spPr>
      </p:pic>
    </p:spTree>
    <p:extLst>
      <p:ext uri="{BB962C8B-B14F-4D97-AF65-F5344CB8AC3E}">
        <p14:creationId xmlns:p14="http://schemas.microsoft.com/office/powerpoint/2010/main" val="185789330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Slide Number Placeholder 5"/>
          <p:cNvSpPr txBox="1">
            <a:spLocks/>
          </p:cNvSpPr>
          <p:nvPr userDrawn="1"/>
        </p:nvSpPr>
        <p:spPr>
          <a:xfrm>
            <a:off x="236539" y="4856560"/>
            <a:ext cx="238125" cy="166688"/>
          </a:xfrm>
          <a:prstGeom prst="rect">
            <a:avLst/>
          </a:prstGeom>
        </p:spPr>
        <p:txBody>
          <a:bodyPr lIns="0" tIns="0" rIns="0" bIns="0"/>
          <a:lstStyle>
            <a:lvl1pPr algn="ctr">
              <a:defRPr sz="900">
                <a:solidFill>
                  <a:schemeClr val="tx1">
                    <a:lumMod val="75000"/>
                    <a:lumOff val="25000"/>
                  </a:schemeClr>
                </a:solidFill>
              </a:defRPr>
            </a:lvl1pPr>
          </a:lstStyle>
          <a:p>
            <a:pPr defTabSz="684610" fontAlgn="base">
              <a:spcBef>
                <a:spcPct val="0"/>
              </a:spcBef>
              <a:spcAft>
                <a:spcPct val="0"/>
              </a:spcAft>
              <a:defRPr/>
            </a:pPr>
            <a:fld id="{13BCFAC8-C44B-4EEA-919A-C7023D1543C8}" type="slidenum">
              <a:rPr lang="en-US" sz="675" smtClean="0">
                <a:solidFill>
                  <a:prstClr val="black">
                    <a:lumMod val="75000"/>
                    <a:lumOff val="25000"/>
                  </a:prstClr>
                </a:solidFill>
                <a:latin typeface="Arial" charset="0"/>
                <a:cs typeface="Arial" charset="0"/>
              </a:rPr>
              <a:pPr defTabSz="684610" fontAlgn="base">
                <a:spcBef>
                  <a:spcPct val="0"/>
                </a:spcBef>
                <a:spcAft>
                  <a:spcPct val="0"/>
                </a:spcAft>
                <a:defRPr/>
              </a:pPr>
              <a:t>‹#›</a:t>
            </a:fld>
            <a:endParaRPr lang="en-US" sz="675" dirty="0">
              <a:solidFill>
                <a:prstClr val="black">
                  <a:lumMod val="75000"/>
                  <a:lumOff val="25000"/>
                </a:prstClr>
              </a:solidFill>
              <a:latin typeface="Arial" charset="0"/>
              <a:cs typeface="Arial" charset="0"/>
            </a:endParaRPr>
          </a:p>
        </p:txBody>
      </p:sp>
      <p:cxnSp>
        <p:nvCxnSpPr>
          <p:cNvPr id="7" name="Straight Connector 6"/>
          <p:cNvCxnSpPr/>
          <p:nvPr userDrawn="1"/>
        </p:nvCxnSpPr>
        <p:spPr bwMode="auto">
          <a:xfrm>
            <a:off x="440377" y="621506"/>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2" name="Title 1"/>
          <p:cNvSpPr>
            <a:spLocks noGrp="1"/>
          </p:cNvSpPr>
          <p:nvPr>
            <p:ph type="title"/>
          </p:nvPr>
        </p:nvSpPr>
        <p:spPr>
          <a:xfrm>
            <a:off x="431800" y="304800"/>
            <a:ext cx="5486400" cy="371475"/>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990600"/>
            <a:ext cx="8242300" cy="3583781"/>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US" dirty="0"/>
          </a:p>
        </p:txBody>
      </p:sp>
    </p:spTree>
    <p:extLst>
      <p:ext uri="{BB962C8B-B14F-4D97-AF65-F5344CB8AC3E}">
        <p14:creationId xmlns:p14="http://schemas.microsoft.com/office/powerpoint/2010/main" val="3057317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04319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348657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3519004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8265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052413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965912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48790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1628986" y="4813614"/>
            <a:ext cx="3815066"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1"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8424333" y="4868217"/>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3227083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1435086" y="4789030"/>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8572500" y="4853160"/>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470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783924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2101836" y="478903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8570250" y="485138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4661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63465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2497931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230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4183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3177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4837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147726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311104675"/>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53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36748005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1981593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0094724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15560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579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881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F437EAAD-C2F6-40CC-8C2D-A4C3970B3E6F}"/>
              </a:ext>
            </a:extLst>
          </p:cNvPr>
          <p:cNvCxnSpPr>
            <a:cxnSpLocks/>
          </p:cNvCxnSpPr>
          <p:nvPr userDrawn="1"/>
        </p:nvCxnSpPr>
        <p:spPr>
          <a:xfrm>
            <a:off x="1491578" y="3598025"/>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3990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endParaRPr lang="en-US" dirty="0">
              <a:solidFill>
                <a:srgbClr val="0033A0"/>
              </a:solidFill>
            </a:endParaRPr>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solidFill>
                  <a:srgbClr val="0033A0"/>
                </a:solidFill>
              </a:rPr>
              <a:t>© 2020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340703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lvl1pPr>
              <a:defRPr/>
            </a:lvl1pPr>
          </a:lstStyle>
          <a:p>
            <a:r>
              <a:rPr lang="en-US"/>
              <a:t>© 2020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22994893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20" y="382877"/>
            <a:ext cx="2624563" cy="558418"/>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4"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8"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4" y="2452018"/>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594"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4" y="3206950"/>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2"/>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7438461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2020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3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178153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5795328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35994406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2020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293699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282183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a:lvl1pPr>
          </a:lstStyle>
          <a:p>
            <a:r>
              <a:rPr lang="en-US"/>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805054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982773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768104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94977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309354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83973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6406685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322732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lvl1pPr>
              <a:defRPr/>
            </a:lvl1pPr>
          </a:lstStyle>
          <a:p>
            <a:r>
              <a:rPr lang="en-US"/>
              <a:t>© 2020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30917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707596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6860359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903627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261978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72561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2173243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254288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12033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2487127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741102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560657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lvl1pPr>
              <a:defRPr/>
            </a:lvl1pPr>
          </a:lstStyle>
          <a:p>
            <a:r>
              <a:rPr lang="en-US"/>
              <a:t>© 2020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581993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lvl1pPr>
              <a:defRPr/>
            </a:lvl1pPr>
          </a:lstStyle>
          <a:p>
            <a:r>
              <a:rPr lang="en-US"/>
              <a:t>© 2020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329135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lvl1pPr>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7254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lvl1pPr>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078518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lvl1pPr>
              <a:defRPr/>
            </a:lvl1pPr>
          </a:lstStyle>
          <a:p>
            <a:r>
              <a:rPr lang="en-US"/>
              <a:t>© 2020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163670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lvl1pPr>
              <a:defRPr/>
            </a:lvl1pPr>
          </a:lstStyle>
          <a:p>
            <a:r>
              <a:rPr lang="en-US"/>
              <a:t>© 2020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42624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lvl1pPr>
              <a:defRPr/>
            </a:lvl1pPr>
          </a:lstStyle>
          <a:p>
            <a:r>
              <a:rPr lang="en-US"/>
              <a:t>© 2020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884060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lvl1pPr>
              <a:defRPr/>
            </a:lvl1pPr>
          </a:lstStyle>
          <a:p>
            <a:r>
              <a:rPr lang="en-US"/>
              <a:t>© 2020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4009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0908664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849261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userDrawn="1"/>
        </p:nvSpPr>
        <p:spPr bwMode="auto">
          <a:xfrm>
            <a:off x="970421" y="4451985"/>
            <a:ext cx="7203158" cy="691515"/>
          </a:xfrm>
          <a:prstGeom prst="rect">
            <a:avLst/>
          </a:prstGeom>
          <a:noFill/>
          <a:ln/>
          <a:effectLst/>
          <a:extLst/>
        </p:spPr>
        <p:style>
          <a:lnRef idx="0">
            <a:schemeClr val="accent3"/>
          </a:lnRef>
          <a:fillRef idx="3">
            <a:schemeClr val="accent3"/>
          </a:fillRef>
          <a:effectRef idx="3">
            <a:schemeClr val="accent3"/>
          </a:effectRef>
          <a:fontRef idx="minor">
            <a:schemeClr val="lt1"/>
          </a:fontRef>
        </p:style>
        <p:txBody>
          <a:bodyPr wrap="square" lIns="91400" tIns="45700" rIns="91400" bIns="4570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750" b="0" i="1" dirty="0">
                <a:solidFill>
                  <a:schemeClr val="bg1"/>
                </a:solidFill>
                <a:latin typeface="+mj-lt"/>
                <a:cs typeface="Arial" panose="020B0604020202020204" pitchFamily="34" charset="0"/>
              </a:rPr>
              <a:t>This report contains confidential information that is meant solely for internal use by selected individual(s) as identified by Executive Management. Any dissemination, forwarding, or reproduction of this data without prior consent is strictly prohibited. This material was used by Corporate Strategy during an oral presentation, is not a complete record of the conversation, and is incomplete without the associated commentary of one of its authors.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 2020 Cognizant</a:t>
            </a:r>
          </a:p>
        </p:txBody>
      </p:sp>
    </p:spTree>
    <p:extLst>
      <p:ext uri="{BB962C8B-B14F-4D97-AF65-F5344CB8AC3E}">
        <p14:creationId xmlns:p14="http://schemas.microsoft.com/office/powerpoint/2010/main" val="40545839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84048" y="274319"/>
            <a:ext cx="8385048" cy="36937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848225"/>
            <a:ext cx="8385048" cy="3732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
        <p:nvSpPr>
          <p:cNvPr id="5" name="Text Placeholder 4"/>
          <p:cNvSpPr>
            <a:spLocks noGrp="1"/>
          </p:cNvSpPr>
          <p:nvPr>
            <p:ph type="body" sz="quarter" idx="11"/>
          </p:nvPr>
        </p:nvSpPr>
        <p:spPr>
          <a:xfrm>
            <a:off x="379413" y="4691063"/>
            <a:ext cx="7037387" cy="239712"/>
          </a:xfrm>
        </p:spPr>
        <p:txBody>
          <a:bodyPr wrap="none">
            <a:noAutofit/>
          </a:bodyPr>
          <a:lstStyle>
            <a:lvl1pPr>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10141332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33929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853958"/>
            <a:ext cx="4114800" cy="37271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853958"/>
            <a:ext cx="4114800" cy="37271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
        <p:nvSpPr>
          <p:cNvPr id="8" name="Text Placeholder 4">
            <a:extLst>
              <a:ext uri="{FF2B5EF4-FFF2-40B4-BE49-F238E27FC236}">
                <a16:creationId xmlns:a16="http://schemas.microsoft.com/office/drawing/2014/main" id="{C43C6C52-4A87-F045-A013-EC25BDA34175}"/>
              </a:ext>
            </a:extLst>
          </p:cNvPr>
          <p:cNvSpPr>
            <a:spLocks noGrp="1"/>
          </p:cNvSpPr>
          <p:nvPr>
            <p:ph type="body" sz="quarter" idx="11"/>
          </p:nvPr>
        </p:nvSpPr>
        <p:spPr>
          <a:xfrm>
            <a:off x="379413" y="4691063"/>
            <a:ext cx="7037387" cy="239712"/>
          </a:xfrm>
        </p:spPr>
        <p:txBody>
          <a:bodyPr wrap="none">
            <a:noAutofit/>
          </a:bodyPr>
          <a:lstStyle>
            <a:lvl1pPr>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6254889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3657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880427"/>
            <a:ext cx="2688336" cy="37007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880427"/>
            <a:ext cx="2688336" cy="37007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880427"/>
            <a:ext cx="2688336" cy="37007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
        <p:nvSpPr>
          <p:cNvPr id="10" name="Text Placeholder 4">
            <a:extLst>
              <a:ext uri="{FF2B5EF4-FFF2-40B4-BE49-F238E27FC236}">
                <a16:creationId xmlns:a16="http://schemas.microsoft.com/office/drawing/2014/main" id="{C05990C2-22A4-554A-A1E1-1A9B5904B678}"/>
              </a:ext>
            </a:extLst>
          </p:cNvPr>
          <p:cNvSpPr>
            <a:spLocks noGrp="1"/>
          </p:cNvSpPr>
          <p:nvPr>
            <p:ph type="body" sz="quarter" idx="11"/>
          </p:nvPr>
        </p:nvSpPr>
        <p:spPr>
          <a:xfrm>
            <a:off x="379413" y="4691063"/>
            <a:ext cx="7037387" cy="239712"/>
          </a:xfrm>
        </p:spPr>
        <p:txBody>
          <a:bodyPr wrap="none">
            <a:noAutofit/>
          </a:bodyPr>
          <a:lstStyle>
            <a:lvl1pPr>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34107046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793046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
        <p:nvSpPr>
          <p:cNvPr id="7" name="Text Placeholder 4">
            <a:extLst>
              <a:ext uri="{FF2B5EF4-FFF2-40B4-BE49-F238E27FC236}">
                <a16:creationId xmlns:a16="http://schemas.microsoft.com/office/drawing/2014/main" id="{02338079-7C3D-2548-83A6-AD57E2B2A1EA}"/>
              </a:ext>
            </a:extLst>
          </p:cNvPr>
          <p:cNvSpPr>
            <a:spLocks noGrp="1"/>
          </p:cNvSpPr>
          <p:nvPr>
            <p:ph type="body" sz="quarter" idx="11"/>
          </p:nvPr>
        </p:nvSpPr>
        <p:spPr>
          <a:xfrm>
            <a:off x="379413" y="4691063"/>
            <a:ext cx="7037387" cy="239712"/>
          </a:xfrm>
        </p:spPr>
        <p:txBody>
          <a:bodyPr wrap="none">
            <a:noAutofit/>
          </a:bodyPr>
          <a:lstStyle>
            <a:lvl1pPr>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9348363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11069"/>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47163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
        <p:nvSpPr>
          <p:cNvPr id="7" name="Text Placeholder 4">
            <a:extLst>
              <a:ext uri="{FF2B5EF4-FFF2-40B4-BE49-F238E27FC236}">
                <a16:creationId xmlns:a16="http://schemas.microsoft.com/office/drawing/2014/main" id="{3C905203-B4CC-D741-B50F-1CD682B388B8}"/>
              </a:ext>
            </a:extLst>
          </p:cNvPr>
          <p:cNvSpPr>
            <a:spLocks noGrp="1"/>
          </p:cNvSpPr>
          <p:nvPr>
            <p:ph type="body" sz="quarter" idx="11"/>
          </p:nvPr>
        </p:nvSpPr>
        <p:spPr>
          <a:xfrm>
            <a:off x="379413" y="4691063"/>
            <a:ext cx="7037387" cy="239712"/>
          </a:xfrm>
        </p:spPr>
        <p:txBody>
          <a:bodyPr wrap="none">
            <a:noAutofit/>
          </a:bodyPr>
          <a:lstStyle>
            <a:lvl1pPr>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44918921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
        <p:nvSpPr>
          <p:cNvPr id="6" name="Text Placeholder 4">
            <a:extLst>
              <a:ext uri="{FF2B5EF4-FFF2-40B4-BE49-F238E27FC236}">
                <a16:creationId xmlns:a16="http://schemas.microsoft.com/office/drawing/2014/main" id="{D3B24ACD-713B-C54F-A19B-E3431C3C846D}"/>
              </a:ext>
            </a:extLst>
          </p:cNvPr>
          <p:cNvSpPr>
            <a:spLocks noGrp="1"/>
          </p:cNvSpPr>
          <p:nvPr>
            <p:ph type="body" sz="quarter" idx="11"/>
          </p:nvPr>
        </p:nvSpPr>
        <p:spPr>
          <a:xfrm>
            <a:off x="379413" y="4691063"/>
            <a:ext cx="7037387" cy="239712"/>
          </a:xfrm>
        </p:spPr>
        <p:txBody>
          <a:bodyPr wrap="none">
            <a:noAutofit/>
          </a:bodyPr>
          <a:lstStyle>
            <a:lvl1pPr>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37743257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168672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4322049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84049" y="274320"/>
            <a:ext cx="8385048" cy="36937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9" y="848226"/>
            <a:ext cx="8385048" cy="3732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7"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
        <p:nvSpPr>
          <p:cNvPr id="5" name="Text Placeholder 4"/>
          <p:cNvSpPr>
            <a:spLocks noGrp="1"/>
          </p:cNvSpPr>
          <p:nvPr>
            <p:ph type="body" sz="quarter" idx="11"/>
          </p:nvPr>
        </p:nvSpPr>
        <p:spPr>
          <a:xfrm>
            <a:off x="379415" y="4691064"/>
            <a:ext cx="7037387" cy="239712"/>
          </a:xfrm>
        </p:spPr>
        <p:txBody>
          <a:bodyPr wrap="none">
            <a:noAutofit/>
          </a:bodyPr>
          <a:lstStyle>
            <a:lvl1pPr>
              <a:defRPr sz="692"/>
            </a:lvl1pPr>
            <a:lvl2pPr>
              <a:defRPr sz="692"/>
            </a:lvl2pPr>
            <a:lvl3pPr>
              <a:defRPr sz="692"/>
            </a:lvl3pPr>
            <a:lvl4pPr>
              <a:defRPr sz="692"/>
            </a:lvl4pPr>
            <a:lvl5pPr>
              <a:defRPr sz="692"/>
            </a:lvl5pPr>
          </a:lstStyle>
          <a:p>
            <a:pPr lvl="0"/>
            <a:r>
              <a:rPr lang="en-US"/>
              <a:t>Edit Master text styles</a:t>
            </a:r>
          </a:p>
        </p:txBody>
      </p:sp>
    </p:spTree>
    <p:extLst>
      <p:ext uri="{BB962C8B-B14F-4D97-AF65-F5344CB8AC3E}">
        <p14:creationId xmlns:p14="http://schemas.microsoft.com/office/powerpoint/2010/main" val="3051357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94453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9077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1972519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31023674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358179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310451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03560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542149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58085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image" Target="../media/image1.png"/><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theme" Target="../theme/theme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8"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vmlDrawing" Target="../drawings/vmlDrawing1.v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4.xml"/><Relationship Id="rId17" Type="http://schemas.openxmlformats.org/officeDocument/2006/relationships/image" Target="../media/image22.emf"/><Relationship Id="rId2" Type="http://schemas.openxmlformats.org/officeDocument/2006/relationships/slideLayout" Target="../slideLayouts/slideLayout82.xml"/><Relationship Id="rId16" Type="http://schemas.openxmlformats.org/officeDocument/2006/relationships/oleObject" Target="../embeddings/oleObject1.bin"/><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ags" Target="../tags/tag2.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33" Type="http://schemas.openxmlformats.org/officeDocument/2006/relationships/theme" Target="../theme/theme5.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slideLayout" Target="../slideLayouts/slideLayout123.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slideLayout" Target="../slideLayouts/slideLayout122.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 Id="rId8" Type="http://schemas.openxmlformats.org/officeDocument/2006/relationships/slideLayout" Target="../slideLayouts/slideLayout99.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theme" Target="../theme/theme6.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8" Type="http://schemas.openxmlformats.org/officeDocument/2006/relationships/slideLayout" Target="../slideLayouts/slideLayout131.xml"/><Relationship Id="rId3" Type="http://schemas.openxmlformats.org/officeDocument/2006/relationships/slideLayout" Target="../slideLayouts/slideLayout12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72.xml"/><Relationship Id="rId18" Type="http://schemas.openxmlformats.org/officeDocument/2006/relationships/slideLayout" Target="../slideLayouts/slideLayout177.xml"/><Relationship Id="rId26" Type="http://schemas.openxmlformats.org/officeDocument/2006/relationships/slideLayout" Target="../slideLayouts/slideLayout185.xml"/><Relationship Id="rId3" Type="http://schemas.openxmlformats.org/officeDocument/2006/relationships/slideLayout" Target="../slideLayouts/slideLayout162.xml"/><Relationship Id="rId21" Type="http://schemas.openxmlformats.org/officeDocument/2006/relationships/slideLayout" Target="../slideLayouts/slideLayout180.xml"/><Relationship Id="rId34" Type="http://schemas.openxmlformats.org/officeDocument/2006/relationships/slideLayout" Target="../slideLayouts/slideLayout193.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slideLayout" Target="../slideLayouts/slideLayout176.xml"/><Relationship Id="rId25" Type="http://schemas.openxmlformats.org/officeDocument/2006/relationships/slideLayout" Target="../slideLayouts/slideLayout184.xml"/><Relationship Id="rId33" Type="http://schemas.openxmlformats.org/officeDocument/2006/relationships/slideLayout" Target="../slideLayouts/slideLayout192.xml"/><Relationship Id="rId2" Type="http://schemas.openxmlformats.org/officeDocument/2006/relationships/slideLayout" Target="../slideLayouts/slideLayout161.xml"/><Relationship Id="rId16" Type="http://schemas.openxmlformats.org/officeDocument/2006/relationships/slideLayout" Target="../slideLayouts/slideLayout175.xml"/><Relationship Id="rId20" Type="http://schemas.openxmlformats.org/officeDocument/2006/relationships/slideLayout" Target="../slideLayouts/slideLayout179.xml"/><Relationship Id="rId29" Type="http://schemas.openxmlformats.org/officeDocument/2006/relationships/slideLayout" Target="../slideLayouts/slideLayout188.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24" Type="http://schemas.openxmlformats.org/officeDocument/2006/relationships/slideLayout" Target="../slideLayouts/slideLayout183.xml"/><Relationship Id="rId32" Type="http://schemas.openxmlformats.org/officeDocument/2006/relationships/slideLayout" Target="../slideLayouts/slideLayout191.xml"/><Relationship Id="rId5" Type="http://schemas.openxmlformats.org/officeDocument/2006/relationships/slideLayout" Target="../slideLayouts/slideLayout164.xml"/><Relationship Id="rId15" Type="http://schemas.openxmlformats.org/officeDocument/2006/relationships/slideLayout" Target="../slideLayouts/slideLayout174.xml"/><Relationship Id="rId23" Type="http://schemas.openxmlformats.org/officeDocument/2006/relationships/slideLayout" Target="../slideLayouts/slideLayout182.xml"/><Relationship Id="rId28" Type="http://schemas.openxmlformats.org/officeDocument/2006/relationships/slideLayout" Target="../slideLayouts/slideLayout187.xml"/><Relationship Id="rId36" Type="http://schemas.openxmlformats.org/officeDocument/2006/relationships/theme" Target="../theme/theme7.xml"/><Relationship Id="rId10" Type="http://schemas.openxmlformats.org/officeDocument/2006/relationships/slideLayout" Target="../slideLayouts/slideLayout169.xml"/><Relationship Id="rId19" Type="http://schemas.openxmlformats.org/officeDocument/2006/relationships/slideLayout" Target="../slideLayouts/slideLayout178.xml"/><Relationship Id="rId31" Type="http://schemas.openxmlformats.org/officeDocument/2006/relationships/slideLayout" Target="../slideLayouts/slideLayout190.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 Id="rId22" Type="http://schemas.openxmlformats.org/officeDocument/2006/relationships/slideLayout" Target="../slideLayouts/slideLayout181.xml"/><Relationship Id="rId27" Type="http://schemas.openxmlformats.org/officeDocument/2006/relationships/slideLayout" Target="../slideLayouts/slideLayout186.xml"/><Relationship Id="rId30" Type="http://schemas.openxmlformats.org/officeDocument/2006/relationships/slideLayout" Target="../slideLayouts/slideLayout189.xml"/><Relationship Id="rId35" Type="http://schemas.openxmlformats.org/officeDocument/2006/relationships/slideLayout" Target="../slideLayouts/slideLayout194.xml"/><Relationship Id="rId8" Type="http://schemas.openxmlformats.org/officeDocument/2006/relationships/slideLayout" Target="../slideLayouts/slideLayout16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97.xml"/><Relationship Id="rId2" Type="http://schemas.openxmlformats.org/officeDocument/2006/relationships/slideLayout" Target="../slideLayouts/slideLayout196.xml"/><Relationship Id="rId1" Type="http://schemas.openxmlformats.org/officeDocument/2006/relationships/slideLayout" Target="../slideLayouts/slideLayout195.xml"/><Relationship Id="rId5" Type="http://schemas.openxmlformats.org/officeDocument/2006/relationships/image" Target="../media/image30.jpe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05.xml"/><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image" Target="../media/image31.png"/><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image" Target="../media/image30.jpeg"/><Relationship Id="rId5" Type="http://schemas.openxmlformats.org/officeDocument/2006/relationships/slideLayout" Target="../slideLayouts/slideLayout202.xml"/><Relationship Id="rId10" Type="http://schemas.openxmlformats.org/officeDocument/2006/relationships/theme" Target="../theme/theme9.xml"/><Relationship Id="rId4" Type="http://schemas.openxmlformats.org/officeDocument/2006/relationships/slideLayout" Target="../slideLayouts/slideLayout201.xml"/><Relationship Id="rId9" Type="http://schemas.openxmlformats.org/officeDocument/2006/relationships/slideLayout" Target="../slideLayouts/slideLayout2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1391906" y="4800640"/>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55000"/>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bwMode="black">
          <a:xfrm>
            <a:off x="7192558" y="4805059"/>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9" r:id="rId3"/>
    <p:sldLayoutId id="2147484190" r:id="rId4"/>
    <p:sldLayoutId id="2147484191" r:id="rId5"/>
    <p:sldLayoutId id="2147484146" r:id="rId6"/>
    <p:sldLayoutId id="2147484144" r:id="rId7"/>
    <p:sldLayoutId id="2147484184" r:id="rId8"/>
    <p:sldLayoutId id="2147484186" r:id="rId9"/>
    <p:sldLayoutId id="2147484119" r:id="rId10"/>
    <p:sldLayoutId id="2147484193" r:id="rId11"/>
    <p:sldLayoutId id="2147484194" r:id="rId12"/>
    <p:sldLayoutId id="2147484195" r:id="rId13"/>
    <p:sldLayoutId id="2147484196" r:id="rId14"/>
    <p:sldLayoutId id="2147484100" r:id="rId15"/>
    <p:sldLayoutId id="2147484192" r:id="rId16"/>
    <p:sldLayoutId id="2147484200" r:id="rId17"/>
    <p:sldLayoutId id="2147484199" r:id="rId18"/>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1391906" y="4800640"/>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8398932" y="4855000"/>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bwMode="black">
          <a:xfrm>
            <a:off x="7192558" y="4805059"/>
            <a:ext cx="1039031" cy="222997"/>
          </a:xfrm>
          <a:prstGeom prst="rect">
            <a:avLst/>
          </a:prstGeom>
        </p:spPr>
      </p:pic>
      <p:sp>
        <p:nvSpPr>
          <p:cNvPr id="8" name="Rectangle 7"/>
          <p:cNvSpPr/>
          <p:nvPr userDrawn="1"/>
        </p:nvSpPr>
        <p:spPr>
          <a:xfrm>
            <a:off x="3075065" y="4793446"/>
            <a:ext cx="3166251" cy="246221"/>
          </a:xfrm>
          <a:prstGeom prst="rect">
            <a:avLst/>
          </a:prstGeom>
        </p:spPr>
        <p:txBody>
          <a:bodyPr wrap="none">
            <a:spAutoFit/>
          </a:bodyPr>
          <a:lstStyle/>
          <a:p>
            <a:r>
              <a:rPr lang="en-GB" sz="1000" i="1" dirty="0">
                <a:latin typeface="Arial" panose="020B0604020202020204" pitchFamily="34" charset="0"/>
                <a:ea typeface="Times New Roman" panose="02020603050405020304" pitchFamily="18" charset="0"/>
              </a:rPr>
              <a:t>COGNIZANT</a:t>
            </a:r>
            <a:r>
              <a:rPr lang="en-GB" sz="1000" i="1" baseline="0" dirty="0">
                <a:latin typeface="Arial" panose="020B0604020202020204" pitchFamily="34" charset="0"/>
                <a:ea typeface="Times New Roman" panose="02020603050405020304" pitchFamily="18" charset="0"/>
              </a:rPr>
              <a:t> </a:t>
            </a:r>
            <a:r>
              <a:rPr lang="en-GB" sz="1000" i="1" dirty="0">
                <a:latin typeface="Arial" panose="020B0604020202020204" pitchFamily="34" charset="0"/>
                <a:ea typeface="Times New Roman" panose="02020603050405020304" pitchFamily="18" charset="0"/>
              </a:rPr>
              <a:t>CONFIDENTIAL OR TRADE SECRET</a:t>
            </a:r>
            <a:endParaRPr lang="en-US" sz="1000" dirty="0"/>
          </a:p>
        </p:txBody>
      </p:sp>
    </p:spTree>
    <p:extLst>
      <p:ext uri="{BB962C8B-B14F-4D97-AF65-F5344CB8AC3E}">
        <p14:creationId xmlns:p14="http://schemas.microsoft.com/office/powerpoint/2010/main" val="1503841044"/>
      </p:ext>
    </p:extLst>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 id="2147484220" r:id="rId12"/>
    <p:sldLayoutId id="2147484221" r:id="rId13"/>
    <p:sldLayoutId id="2147484222" r:id="rId14"/>
    <p:sldLayoutId id="2147484223" r:id="rId15"/>
    <p:sldLayoutId id="2147484224" r:id="rId16"/>
    <p:sldLayoutId id="2147484225" r:id="rId17"/>
    <p:sldLayoutId id="2147484226" r:id="rId18"/>
    <p:sldLayoutId id="2147484227" r:id="rId19"/>
    <p:sldLayoutId id="2147484228" r:id="rId20"/>
    <p:sldLayoutId id="2147484229" r:id="rId21"/>
    <p:sldLayoutId id="2147484230" r:id="rId22"/>
    <p:sldLayoutId id="2147484231" r:id="rId23"/>
    <p:sldLayoutId id="2147484232" r:id="rId24"/>
    <p:sldLayoutId id="2147484233" r:id="rId25"/>
    <p:sldLayoutId id="2147484234" r:id="rId26"/>
    <p:sldLayoutId id="2147484236" r:id="rId27"/>
    <p:sldLayoutId id="2147484237" r:id="rId28"/>
    <p:sldLayoutId id="2147484238" r:id="rId29"/>
    <p:sldLayoutId id="2147484239" r:id="rId30"/>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412705636"/>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 id="2147484257" r:id="rId15"/>
    <p:sldLayoutId id="2147484258" r:id="rId16"/>
    <p:sldLayoutId id="2147484259" r:id="rId17"/>
    <p:sldLayoutId id="2147484260" r:id="rId18"/>
    <p:sldLayoutId id="2147484261" r:id="rId19"/>
    <p:sldLayoutId id="2147484262" r:id="rId20"/>
    <p:sldLayoutId id="2147484263" r:id="rId21"/>
    <p:sldLayoutId id="2147484264" r:id="rId22"/>
    <p:sldLayoutId id="2147484265" r:id="rId23"/>
    <p:sldLayoutId id="2147484266" r:id="rId24"/>
    <p:sldLayoutId id="2147484267" r:id="rId25"/>
    <p:sldLayoutId id="2147484268" r:id="rId26"/>
    <p:sldLayoutId id="2147484269" r:id="rId27"/>
    <p:sldLayoutId id="2147484270" r:id="rId28"/>
    <p:sldLayoutId id="2147484271" r:id="rId29"/>
    <p:sldLayoutId id="2147484272" r:id="rId30"/>
    <p:sldLayoutId id="2147484273" r:id="rId31"/>
    <p:sldLayoutId id="2147484274"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0" name="think-cell Slide" r:id="rId16" imgW="411" imgH="409" progId="TCLayout.ActiveDocument.1">
                  <p:embed/>
                </p:oleObj>
              </mc:Choice>
              <mc:Fallback>
                <p:oleObj name="think-cell Slide" r:id="rId16" imgW="411" imgH="409" progId="TCLayout.ActiveDocument.1">
                  <p:embed/>
                  <p:pic>
                    <p:nvPicPr>
                      <p:cNvPr id="6" name="Object 5"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15"/>
            </p:custDataLst>
          </p:nvPr>
        </p:nvSpPr>
        <p:spPr>
          <a:xfrm>
            <a:off x="0" y="0"/>
            <a:ext cx="158750" cy="158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19"/>
            <a:ext cx="8385048" cy="369369"/>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739942"/>
            <a:ext cx="8385048" cy="384120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931220"/>
            <a:ext cx="914400" cy="155448"/>
          </a:xfrm>
          <a:prstGeom prst="rect">
            <a:avLst/>
          </a:prstGeom>
        </p:spPr>
        <p:txBody>
          <a:bodyPr vert="horz" lIns="0" tIns="0" rIns="0" bIns="0" rtlCol="0" anchor="ctr"/>
          <a:lstStyle>
            <a:lvl1pPr algn="r">
              <a:defRPr sz="750">
                <a:solidFill>
                  <a:schemeClr val="tx1"/>
                </a:solidFill>
              </a:defRPr>
            </a:lvl1pPr>
          </a:lstStyle>
          <a:p>
            <a:endParaRPr lang="en-US" dirty="0"/>
          </a:p>
        </p:txBody>
      </p:sp>
      <p:sp>
        <p:nvSpPr>
          <p:cNvPr id="11" name="Footer Placeholder 8">
            <a:extLst>
              <a:ext uri="{FF2B5EF4-FFF2-40B4-BE49-F238E27FC236}">
                <a16:creationId xmlns:a16="http://schemas.microsoft.com/office/drawing/2014/main" id="{AB68013F-8083-4869-B1B8-42E270F30CB8}"/>
              </a:ext>
            </a:extLst>
          </p:cNvPr>
          <p:cNvSpPr txBox="1">
            <a:spLocks/>
          </p:cNvSpPr>
          <p:nvPr userDrawn="1"/>
        </p:nvSpPr>
        <p:spPr>
          <a:xfrm>
            <a:off x="3537721" y="4931220"/>
            <a:ext cx="2077703" cy="155448"/>
          </a:xfrm>
          <a:prstGeom prst="rect">
            <a:avLst/>
          </a:prstGeom>
        </p:spPr>
        <p:txBody>
          <a:bodyPr vert="horz" lIns="0" tIns="0" rIns="0" bIns="0" rtlCol="0" anchor="ctr"/>
          <a:lstStyle>
            <a:defPPr>
              <a:defRPr lang="en-US"/>
            </a:defPPr>
            <a:lvl1pPr marL="0" algn="l" defTabSz="457200" rtl="0" eaLnBrk="1" latinLnBrk="0" hangingPunct="1">
              <a:defRPr sz="750" kern="1200">
                <a:solidFill>
                  <a:schemeClr val="tx1"/>
                </a:solidFill>
                <a:latin typeface="+mn-lt"/>
                <a:ea typeface="+mn-ea"/>
                <a:cs typeface="+mn-cs"/>
              </a:defRPr>
            </a:lvl1pPr>
            <a:lvl2pPr marL="0" indent="0" algn="l" defTabSz="457200" rtl="0" eaLnBrk="1" latinLnBrk="0" hangingPunct="1">
              <a:defRPr sz="750" kern="1200">
                <a:solidFill>
                  <a:schemeClr val="tx1"/>
                </a:solidFill>
                <a:latin typeface="+mn-lt"/>
                <a:ea typeface="+mn-ea"/>
                <a:cs typeface="+mn-cs"/>
              </a:defRPr>
            </a:lvl2pPr>
            <a:lvl3pPr marL="0" indent="0" algn="l" defTabSz="457200" rtl="0" eaLnBrk="1" latinLnBrk="0" hangingPunct="1">
              <a:defRPr sz="750" kern="1200">
                <a:solidFill>
                  <a:schemeClr val="tx1"/>
                </a:solidFill>
                <a:latin typeface="+mn-lt"/>
                <a:ea typeface="+mn-ea"/>
                <a:cs typeface="+mn-cs"/>
              </a:defRPr>
            </a:lvl3pPr>
            <a:lvl4pPr marL="0" indent="0" algn="l" defTabSz="457200" rtl="0" eaLnBrk="1" latinLnBrk="0" hangingPunct="1">
              <a:defRPr sz="750" kern="1200">
                <a:solidFill>
                  <a:schemeClr val="tx1"/>
                </a:solidFill>
                <a:latin typeface="+mn-lt"/>
                <a:ea typeface="+mn-ea"/>
                <a:cs typeface="+mn-cs"/>
              </a:defRPr>
            </a:lvl4pPr>
            <a:lvl5pPr marL="0" indent="0" algn="l" defTabSz="457200" rtl="0" eaLnBrk="1" latinLnBrk="0" hangingPunct="1">
              <a:defRPr sz="750" kern="1200">
                <a:solidFill>
                  <a:schemeClr val="tx1"/>
                </a:solidFill>
                <a:latin typeface="+mn-lt"/>
                <a:ea typeface="+mn-ea"/>
                <a:cs typeface="+mn-cs"/>
              </a:defRPr>
            </a:lvl5pPr>
            <a:lvl6pPr marL="0" indent="0" algn="l" defTabSz="457200" rtl="0" eaLnBrk="1" latinLnBrk="0" hangingPunct="1">
              <a:defRPr sz="750" kern="1200">
                <a:solidFill>
                  <a:schemeClr val="tx1"/>
                </a:solidFill>
                <a:latin typeface="+mn-lt"/>
                <a:ea typeface="+mn-ea"/>
                <a:cs typeface="+mn-cs"/>
              </a:defRPr>
            </a:lvl6pPr>
            <a:lvl7pPr marL="0" indent="0" algn="l" defTabSz="457200" rtl="0" eaLnBrk="1" latinLnBrk="0" hangingPunct="1">
              <a:defRPr sz="750" kern="1200">
                <a:solidFill>
                  <a:schemeClr val="tx1"/>
                </a:solidFill>
                <a:latin typeface="+mn-lt"/>
                <a:ea typeface="+mn-ea"/>
                <a:cs typeface="+mn-cs"/>
              </a:defRPr>
            </a:lvl7pPr>
            <a:lvl8pPr marL="0" indent="0" algn="l" defTabSz="457200" rtl="0" eaLnBrk="1" latinLnBrk="0" hangingPunct="1">
              <a:defRPr sz="750" kern="1200">
                <a:solidFill>
                  <a:schemeClr val="tx1"/>
                </a:solidFill>
                <a:latin typeface="+mn-lt"/>
                <a:ea typeface="+mn-ea"/>
                <a:cs typeface="+mn-cs"/>
              </a:defRPr>
            </a:lvl8pPr>
            <a:lvl9pPr marL="0" indent="0" algn="l" defTabSz="457200" rtl="0" eaLnBrk="1" latinLnBrk="0" hangingPunct="1">
              <a:defRPr sz="750" kern="1200">
                <a:solidFill>
                  <a:schemeClr val="tx1"/>
                </a:solidFill>
                <a:latin typeface="+mn-lt"/>
                <a:ea typeface="+mn-ea"/>
                <a:cs typeface="+mn-cs"/>
              </a:defRPr>
            </a:lvl9pPr>
          </a:lstStyle>
          <a:p>
            <a:pPr algn="ctr" defTabSz="609285" fontAlgn="base">
              <a:spcBef>
                <a:spcPct val="0"/>
              </a:spcBef>
              <a:spcAft>
                <a:spcPct val="0"/>
              </a:spcAft>
              <a:defRPr/>
            </a:pPr>
            <a:r>
              <a:rPr lang="en-US" sz="750" b="0" dirty="0">
                <a:solidFill>
                  <a:schemeClr val="accent1"/>
                </a:solidFill>
                <a:latin typeface="+mn-lt"/>
                <a:ea typeface="MS PGothic" pitchFamily="34" charset="-128"/>
              </a:rPr>
              <a:t>CONFIDENTIAL</a:t>
            </a:r>
          </a:p>
        </p:txBody>
      </p:sp>
      <p:sp>
        <p:nvSpPr>
          <p:cNvPr id="12" name="TextBox 11"/>
          <p:cNvSpPr txBox="1"/>
          <p:nvPr userDrawn="1"/>
        </p:nvSpPr>
        <p:spPr>
          <a:xfrm>
            <a:off x="384048" y="4931220"/>
            <a:ext cx="209357" cy="140208"/>
          </a:xfrm>
          <a:prstGeom prst="rect">
            <a:avLst/>
          </a:prstGeom>
          <a:noFill/>
        </p:spPr>
        <p:txBody>
          <a:bodyPr wrap="square" lIns="0" tIns="0" rIns="0" bIns="0" rtlCol="0">
            <a:spAutoFit/>
          </a:bodyPr>
          <a:lstStyle/>
          <a:p>
            <a:pPr algn="l"/>
            <a:fld id="{B32AB80A-78BA-6B42-BA0D-B44ACF890F5A}" type="slidenum">
              <a:rPr lang="en-US" sz="900" b="0" smtClean="0">
                <a:solidFill>
                  <a:schemeClr val="accent6"/>
                </a:solidFill>
              </a:rPr>
              <a:pPr algn="l"/>
              <a:t>‹#›</a:t>
            </a:fld>
            <a:endParaRPr lang="en-US" sz="1000" b="0" dirty="0">
              <a:solidFill>
                <a:schemeClr val="accent6"/>
              </a:solidFill>
            </a:endParaRPr>
          </a:p>
        </p:txBody>
      </p:sp>
      <p:sp>
        <p:nvSpPr>
          <p:cNvPr id="13" name="Footer Placeholder 8">
            <a:extLst>
              <a:ext uri="{FF2B5EF4-FFF2-40B4-BE49-F238E27FC236}">
                <a16:creationId xmlns:a16="http://schemas.microsoft.com/office/drawing/2014/main" id="{AB68013F-8083-4869-B1B8-42E270F30CB8}"/>
              </a:ext>
            </a:extLst>
          </p:cNvPr>
          <p:cNvSpPr txBox="1">
            <a:spLocks/>
          </p:cNvSpPr>
          <p:nvPr userDrawn="1"/>
        </p:nvSpPr>
        <p:spPr>
          <a:xfrm>
            <a:off x="640080" y="4931220"/>
            <a:ext cx="2077703" cy="155448"/>
          </a:xfrm>
          <a:prstGeom prst="rect">
            <a:avLst/>
          </a:prstGeom>
        </p:spPr>
        <p:txBody>
          <a:bodyPr vert="horz" lIns="0" tIns="0" rIns="0" bIns="0" rtlCol="0" anchor="ctr"/>
          <a:lstStyle>
            <a:defPPr>
              <a:defRPr lang="en-US"/>
            </a:defPPr>
            <a:lvl1pPr marL="0" algn="l" defTabSz="457200" rtl="0" eaLnBrk="1" latinLnBrk="0" hangingPunct="1">
              <a:defRPr sz="750" kern="1200">
                <a:solidFill>
                  <a:schemeClr val="tx1"/>
                </a:solidFill>
                <a:latin typeface="+mn-lt"/>
                <a:ea typeface="+mn-ea"/>
                <a:cs typeface="+mn-cs"/>
              </a:defRPr>
            </a:lvl1pPr>
            <a:lvl2pPr marL="0" indent="0" algn="l" defTabSz="457200" rtl="0" eaLnBrk="1" latinLnBrk="0" hangingPunct="1">
              <a:defRPr sz="750" kern="1200">
                <a:solidFill>
                  <a:schemeClr val="tx1"/>
                </a:solidFill>
                <a:latin typeface="+mn-lt"/>
                <a:ea typeface="+mn-ea"/>
                <a:cs typeface="+mn-cs"/>
              </a:defRPr>
            </a:lvl2pPr>
            <a:lvl3pPr marL="0" indent="0" algn="l" defTabSz="457200" rtl="0" eaLnBrk="1" latinLnBrk="0" hangingPunct="1">
              <a:defRPr sz="750" kern="1200">
                <a:solidFill>
                  <a:schemeClr val="tx1"/>
                </a:solidFill>
                <a:latin typeface="+mn-lt"/>
                <a:ea typeface="+mn-ea"/>
                <a:cs typeface="+mn-cs"/>
              </a:defRPr>
            </a:lvl3pPr>
            <a:lvl4pPr marL="0" indent="0" algn="l" defTabSz="457200" rtl="0" eaLnBrk="1" latinLnBrk="0" hangingPunct="1">
              <a:defRPr sz="750" kern="1200">
                <a:solidFill>
                  <a:schemeClr val="tx1"/>
                </a:solidFill>
                <a:latin typeface="+mn-lt"/>
                <a:ea typeface="+mn-ea"/>
                <a:cs typeface="+mn-cs"/>
              </a:defRPr>
            </a:lvl4pPr>
            <a:lvl5pPr marL="0" indent="0" algn="l" defTabSz="457200" rtl="0" eaLnBrk="1" latinLnBrk="0" hangingPunct="1">
              <a:defRPr sz="750" kern="1200">
                <a:solidFill>
                  <a:schemeClr val="tx1"/>
                </a:solidFill>
                <a:latin typeface="+mn-lt"/>
                <a:ea typeface="+mn-ea"/>
                <a:cs typeface="+mn-cs"/>
              </a:defRPr>
            </a:lvl5pPr>
            <a:lvl6pPr marL="0" indent="0" algn="l" defTabSz="457200" rtl="0" eaLnBrk="1" latinLnBrk="0" hangingPunct="1">
              <a:defRPr sz="750" kern="1200">
                <a:solidFill>
                  <a:schemeClr val="tx1"/>
                </a:solidFill>
                <a:latin typeface="+mn-lt"/>
                <a:ea typeface="+mn-ea"/>
                <a:cs typeface="+mn-cs"/>
              </a:defRPr>
            </a:lvl6pPr>
            <a:lvl7pPr marL="0" indent="0" algn="l" defTabSz="457200" rtl="0" eaLnBrk="1" latinLnBrk="0" hangingPunct="1">
              <a:defRPr sz="750" kern="1200">
                <a:solidFill>
                  <a:schemeClr val="tx1"/>
                </a:solidFill>
                <a:latin typeface="+mn-lt"/>
                <a:ea typeface="+mn-ea"/>
                <a:cs typeface="+mn-cs"/>
              </a:defRPr>
            </a:lvl7pPr>
            <a:lvl8pPr marL="0" indent="0" algn="l" defTabSz="457200" rtl="0" eaLnBrk="1" latinLnBrk="0" hangingPunct="1">
              <a:defRPr sz="750" kern="1200">
                <a:solidFill>
                  <a:schemeClr val="tx1"/>
                </a:solidFill>
                <a:latin typeface="+mn-lt"/>
                <a:ea typeface="+mn-ea"/>
                <a:cs typeface="+mn-cs"/>
              </a:defRPr>
            </a:lvl8pPr>
            <a:lvl9pPr marL="0" indent="0" algn="l" defTabSz="457200" rtl="0" eaLnBrk="1" latinLnBrk="0" hangingPunct="1">
              <a:defRPr sz="750" kern="1200">
                <a:solidFill>
                  <a:schemeClr val="tx1"/>
                </a:solidFill>
                <a:latin typeface="+mn-lt"/>
                <a:ea typeface="+mn-ea"/>
                <a:cs typeface="+mn-cs"/>
              </a:defRPr>
            </a:lvl9pPr>
          </a:lstStyle>
          <a:p>
            <a:r>
              <a:rPr lang="en-US" dirty="0"/>
              <a:t>© 2020 Cognizant</a:t>
            </a:r>
          </a:p>
        </p:txBody>
      </p:sp>
    </p:spTree>
    <p:extLst>
      <p:ext uri="{BB962C8B-B14F-4D97-AF65-F5344CB8AC3E}">
        <p14:creationId xmlns:p14="http://schemas.microsoft.com/office/powerpoint/2010/main" val="2277909022"/>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87338" indent="-287338" algn="l" defTabSz="914400" rtl="0" eaLnBrk="1" latinLnBrk="0" hangingPunct="1">
        <a:lnSpc>
          <a:spcPct val="100000"/>
        </a:lnSpc>
        <a:spcBef>
          <a:spcPts val="600"/>
        </a:spcBef>
        <a:buClrTx/>
        <a:buSzPct val="125000"/>
        <a:buFont typeface="Wingdings" panose="05000000000000000000" pitchFamily="2" charset="2"/>
        <a:buChar char="§"/>
        <a:tabLst/>
        <a:defRPr sz="1800" kern="1200">
          <a:solidFill>
            <a:schemeClr val="tx2"/>
          </a:solidFill>
          <a:latin typeface="Arial" panose="020B0604020202020204" pitchFamily="34" charset="0"/>
          <a:ea typeface="+mn-ea"/>
          <a:cs typeface="Arial" panose="020B0604020202020204" pitchFamily="34" charset="0"/>
        </a:defRPr>
      </a:lvl2pPr>
      <a:lvl3pPr marL="574675" indent="-287338" algn="l" defTabSz="914400" rtl="0" eaLnBrk="1" latinLnBrk="0" hangingPunct="1">
        <a:lnSpc>
          <a:spcPct val="100000"/>
        </a:lnSpc>
        <a:spcBef>
          <a:spcPts val="400"/>
        </a:spcBef>
        <a:buClrTx/>
        <a:buSzPct val="100000"/>
        <a:buFont typeface="Arial" panose="020B0604020202020204" pitchFamily="34" charset="0"/>
        <a:buChar char="–"/>
        <a:tabLst/>
        <a:defRPr sz="1800" kern="1200">
          <a:solidFill>
            <a:schemeClr val="tx2"/>
          </a:solidFill>
          <a:latin typeface="Arial" panose="020B0604020202020204" pitchFamily="34" charset="0"/>
          <a:ea typeface="+mn-ea"/>
          <a:cs typeface="Arial" panose="020B0604020202020204" pitchFamily="34" charset="0"/>
        </a:defRPr>
      </a:lvl3pPr>
      <a:lvl4pPr marL="915988" indent="-341313" algn="l" defTabSz="914400" rtl="0" eaLnBrk="1" latinLnBrk="0" hangingPunct="1">
        <a:lnSpc>
          <a:spcPct val="100000"/>
        </a:lnSpc>
        <a:spcBef>
          <a:spcPts val="400"/>
        </a:spcBef>
        <a:buClrTx/>
        <a:buSzPct val="100000"/>
        <a:buFont typeface="Courier New" panose="02070309020205020404" pitchFamily="49" charset="0"/>
        <a:buChar char="o"/>
        <a:tabLst/>
        <a:defRPr sz="1800" kern="1200">
          <a:solidFill>
            <a:schemeClr val="tx2"/>
          </a:solidFill>
          <a:latin typeface="Arial" panose="020B0604020202020204" pitchFamily="34" charset="0"/>
          <a:ea typeface="+mn-ea"/>
          <a:cs typeface="Arial" panose="020B0604020202020204" pitchFamily="34" charset="0"/>
        </a:defRPr>
      </a:lvl4pPr>
      <a:lvl5pPr marL="1203325" indent="-287338" algn="l" defTabSz="914400" rtl="0" eaLnBrk="1" latinLnBrk="0" hangingPunct="1">
        <a:lnSpc>
          <a:spcPct val="100000"/>
        </a:lnSpc>
        <a:spcBef>
          <a:spcPts val="400"/>
        </a:spcBef>
        <a:buClrTx/>
        <a:buSzPct val="100000"/>
        <a:buFont typeface="Arial" panose="020B0604020202020204" pitchFamily="34" charset="0"/>
        <a:buChar char="–"/>
        <a:tabLst/>
        <a:defRPr sz="18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90485806"/>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 id="2147484357" r:id="rId17"/>
    <p:sldLayoutId id="2147484358" r:id="rId18"/>
    <p:sldLayoutId id="2147484359" r:id="rId19"/>
    <p:sldLayoutId id="2147484360" r:id="rId20"/>
    <p:sldLayoutId id="2147484361" r:id="rId21"/>
    <p:sldLayoutId id="2147484362" r:id="rId22"/>
    <p:sldLayoutId id="2147484363" r:id="rId23"/>
    <p:sldLayoutId id="2147484364" r:id="rId24"/>
    <p:sldLayoutId id="2147484365" r:id="rId25"/>
    <p:sldLayoutId id="2147484366" r:id="rId26"/>
    <p:sldLayoutId id="2147484367" r:id="rId27"/>
    <p:sldLayoutId id="2147484368" r:id="rId28"/>
    <p:sldLayoutId id="2147484369" r:id="rId29"/>
    <p:sldLayoutId id="2147484370" r:id="rId30"/>
    <p:sldLayoutId id="2147484371" r:id="rId31"/>
    <p:sldLayoutId id="2147484372" r:id="rId32"/>
  </p:sldLayoutIdLst>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11/16/2020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97051449"/>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398" r:id="rId22"/>
    <p:sldLayoutId id="2147484399" r:id="rId23"/>
    <p:sldLayoutId id="2147484400" r:id="rId24"/>
    <p:sldLayoutId id="2147484401" r:id="rId25"/>
    <p:sldLayoutId id="2147484402" r:id="rId26"/>
    <p:sldLayoutId id="2147484403" r:id="rId27"/>
    <p:sldLayoutId id="2147484404" r:id="rId28"/>
    <p:sldLayoutId id="2147484405" r:id="rId29"/>
    <p:sldLayoutId id="2147484406" r:id="rId30"/>
    <p:sldLayoutId id="2147484407" r:id="rId31"/>
    <p:sldLayoutId id="2147484408" r:id="rId32"/>
    <p:sldLayoutId id="2147484409" r:id="rId33"/>
    <p:sldLayoutId id="2147484411" r:id="rId34"/>
    <p:sldLayoutId id="2147484412" r:id="rId35"/>
    <p:sldLayoutId id="2147484413" r:id="rId36"/>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563">
                <a:solidFill>
                  <a:schemeClr val="tx1"/>
                </a:solidFill>
              </a:defRPr>
            </a:lvl1pPr>
          </a:lstStyle>
          <a:p>
            <a:fld id="{72C7141F-1075-416F-B85B-2A67B4DBA6BF}" type="datetime1">
              <a:rPr lang="en-US" smtClean="0"/>
              <a:t>11/16/2020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563">
                <a:solidFill>
                  <a:schemeClr val="tx1"/>
                </a:solidFill>
              </a:defRPr>
            </a:lvl1pPr>
            <a:lvl2pPr marL="0" indent="0">
              <a:defRPr sz="563"/>
            </a:lvl2pPr>
            <a:lvl3pPr marL="0" indent="0">
              <a:defRPr sz="563"/>
            </a:lvl3pPr>
            <a:lvl4pPr marL="0" indent="0">
              <a:defRPr sz="563"/>
            </a:lvl4pPr>
            <a:lvl5pPr marL="0" indent="0">
              <a:defRPr sz="563"/>
            </a:lvl5pPr>
            <a:lvl6pPr marL="0" indent="0">
              <a:defRPr sz="563"/>
            </a:lvl6pPr>
            <a:lvl7pPr marL="0" indent="0">
              <a:defRPr sz="563"/>
            </a:lvl7pPr>
            <a:lvl8pPr marL="0" indent="0">
              <a:defRPr sz="563"/>
            </a:lvl8pPr>
            <a:lvl9pPr marL="0" indent="0">
              <a:defRPr sz="563"/>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675"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517816528"/>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427" r:id="rId13"/>
    <p:sldLayoutId id="2147484428" r:id="rId14"/>
    <p:sldLayoutId id="2147484429" r:id="rId15"/>
    <p:sldLayoutId id="2147484430" r:id="rId16"/>
    <p:sldLayoutId id="2147484431" r:id="rId17"/>
    <p:sldLayoutId id="2147484432" r:id="rId18"/>
    <p:sldLayoutId id="2147484433" r:id="rId19"/>
    <p:sldLayoutId id="2147484434" r:id="rId20"/>
    <p:sldLayoutId id="2147484435" r:id="rId21"/>
    <p:sldLayoutId id="2147484436" r:id="rId22"/>
    <p:sldLayoutId id="2147484437" r:id="rId23"/>
    <p:sldLayoutId id="2147484438" r:id="rId24"/>
    <p:sldLayoutId id="2147484439" r:id="rId25"/>
    <p:sldLayoutId id="2147484440" r:id="rId26"/>
    <p:sldLayoutId id="2147484441" r:id="rId27"/>
    <p:sldLayoutId id="2147484442" r:id="rId28"/>
    <p:sldLayoutId id="2147484443" r:id="rId29"/>
    <p:sldLayoutId id="2147484444" r:id="rId30"/>
    <p:sldLayoutId id="2147484445" r:id="rId31"/>
    <p:sldLayoutId id="2147484446" r:id="rId32"/>
    <p:sldLayoutId id="2147484447" r:id="rId33"/>
    <p:sldLayoutId id="2147484448" r:id="rId34"/>
    <p:sldLayoutId id="2147484449" r:id="rId35"/>
  </p:sldLayoutIdLst>
  <p:hf hdr="0" dt="0"/>
  <p:txStyles>
    <p:titleStyle>
      <a:lvl1pPr algn="l" defTabSz="685800" rtl="0" eaLnBrk="1" latinLnBrk="0" hangingPunct="1">
        <a:lnSpc>
          <a:spcPct val="90000"/>
        </a:lnSpc>
        <a:spcBef>
          <a:spcPct val="0"/>
        </a:spcBef>
        <a:buNone/>
        <a:defRPr sz="18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100000"/>
        </a:lnSpc>
        <a:spcBef>
          <a:spcPts val="450"/>
        </a:spcBef>
        <a:buFont typeface="Arial" panose="020B0604020202020204" pitchFamily="34" charset="0"/>
        <a:buNone/>
        <a:defRPr sz="1350" kern="1200">
          <a:solidFill>
            <a:schemeClr val="tx2"/>
          </a:solidFill>
          <a:latin typeface="Arial" panose="020B0604020202020204" pitchFamily="34" charset="0"/>
          <a:ea typeface="+mn-ea"/>
          <a:cs typeface="Arial" panose="020B0604020202020204" pitchFamily="34" charset="0"/>
        </a:defRPr>
      </a:lvl1pPr>
      <a:lvl2pPr marL="171450" indent="-171450" algn="l" defTabSz="685800" rtl="0" eaLnBrk="1" latinLnBrk="0" hangingPunct="1">
        <a:lnSpc>
          <a:spcPct val="100000"/>
        </a:lnSpc>
        <a:spcBef>
          <a:spcPts val="450"/>
        </a:spcBef>
        <a:buClrTx/>
        <a:buSzPct val="125000"/>
        <a:buFont typeface="Arial" panose="020B0604020202020204" pitchFamily="34" charset="0"/>
        <a:buChar char="•"/>
        <a:defRPr sz="1350" kern="1200">
          <a:solidFill>
            <a:schemeClr val="tx2"/>
          </a:solidFill>
          <a:latin typeface="Arial" panose="020B0604020202020204" pitchFamily="34" charset="0"/>
          <a:ea typeface="+mn-ea"/>
          <a:cs typeface="Arial" panose="020B0604020202020204" pitchFamily="34" charset="0"/>
        </a:defRPr>
      </a:lvl2pPr>
      <a:lvl3pPr marL="342900" indent="-171450" algn="l" defTabSz="685800" rtl="0" eaLnBrk="1" latinLnBrk="0" hangingPunct="1">
        <a:lnSpc>
          <a:spcPct val="100000"/>
        </a:lnSpc>
        <a:spcBef>
          <a:spcPts val="300"/>
        </a:spcBef>
        <a:buClrTx/>
        <a:buSzPct val="100000"/>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3pPr>
      <a:lvl4pPr marL="514350" indent="-171450" algn="l" defTabSz="685800" rtl="0" eaLnBrk="1" latinLnBrk="0" hangingPunct="1">
        <a:lnSpc>
          <a:spcPct val="100000"/>
        </a:lnSpc>
        <a:spcBef>
          <a:spcPts val="300"/>
        </a:spcBef>
        <a:buClrTx/>
        <a:buSzPct val="100000"/>
        <a:buFont typeface="Courier New" panose="02070309020205020404" pitchFamily="49" charset="0"/>
        <a:buChar char="o"/>
        <a:defRPr sz="1200" kern="1200">
          <a:solidFill>
            <a:schemeClr val="tx2"/>
          </a:solidFill>
          <a:latin typeface="Arial" panose="020B0604020202020204" pitchFamily="34" charset="0"/>
          <a:ea typeface="+mn-ea"/>
          <a:cs typeface="Arial" panose="020B0604020202020204" pitchFamily="34" charset="0"/>
        </a:defRPr>
      </a:lvl4pPr>
      <a:lvl5pPr marL="685800" indent="-171450" algn="l" defTabSz="685800" rtl="0" eaLnBrk="1" latinLnBrk="0" hangingPunct="1">
        <a:lnSpc>
          <a:spcPct val="100000"/>
        </a:lnSpc>
        <a:spcBef>
          <a:spcPts val="300"/>
        </a:spcBef>
        <a:buClrTx/>
        <a:buSzPct val="100000"/>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857250" indent="-171450" algn="l" defTabSz="685800" rtl="0" eaLnBrk="1" latinLnBrk="0" hangingPunct="1">
        <a:lnSpc>
          <a:spcPct val="100000"/>
        </a:lnSpc>
        <a:spcBef>
          <a:spcPts val="300"/>
        </a:spcBef>
        <a:buClr>
          <a:schemeClr val="accent2"/>
        </a:buClr>
        <a:buSzPct val="125000"/>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6pPr>
      <a:lvl7pPr marL="1028700" indent="-171450" algn="l" defTabSz="685800" rtl="0" eaLnBrk="1" latinLnBrk="0" hangingPunct="1">
        <a:lnSpc>
          <a:spcPct val="100000"/>
        </a:lnSpc>
        <a:spcBef>
          <a:spcPts val="300"/>
        </a:spcBef>
        <a:buClr>
          <a:schemeClr val="accent2"/>
        </a:buClr>
        <a:buSzPct val="90000"/>
        <a:buFont typeface="Arial" panose="020B0604020202020204" pitchFamily="34" charset="0"/>
        <a:buChar char="–"/>
        <a:defRPr sz="1200" kern="1200">
          <a:solidFill>
            <a:schemeClr val="tx2"/>
          </a:solidFill>
          <a:latin typeface="+mn-lt"/>
          <a:ea typeface="+mn-ea"/>
          <a:cs typeface="+mn-cs"/>
        </a:defRPr>
      </a:lvl7pPr>
      <a:lvl8pPr marL="1200150" indent="-171450" algn="l" defTabSz="685800" rtl="0" eaLnBrk="1" latinLnBrk="0" hangingPunct="1">
        <a:lnSpc>
          <a:spcPct val="100000"/>
        </a:lnSpc>
        <a:spcBef>
          <a:spcPts val="300"/>
        </a:spcBef>
        <a:buClr>
          <a:schemeClr val="accent2"/>
        </a:buClr>
        <a:buSzPct val="90000"/>
        <a:buFont typeface="Courier New" panose="02070309020205020404" pitchFamily="49" charset="0"/>
        <a:buChar char="o"/>
        <a:defRPr sz="1200" kern="1200">
          <a:solidFill>
            <a:schemeClr val="tx2"/>
          </a:solidFill>
          <a:latin typeface="+mn-lt"/>
          <a:ea typeface="+mn-ea"/>
          <a:cs typeface="+mn-cs"/>
        </a:defRPr>
      </a:lvl8pPr>
      <a:lvl9pPr marL="1200150" indent="-171450" algn="l" defTabSz="685800" rtl="0" eaLnBrk="1" latinLnBrk="0" hangingPunct="1">
        <a:lnSpc>
          <a:spcPct val="100000"/>
        </a:lnSpc>
        <a:spcBef>
          <a:spcPts val="300"/>
        </a:spcBef>
        <a:buClrTx/>
        <a:buSzPct val="90000"/>
        <a:buFont typeface="Courier New" panose="02070309020205020404" pitchFamily="49" charset="0"/>
        <a:buChar char="o"/>
        <a:defRPr sz="120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side.jpg"/>
          <p:cNvPicPr>
            <a:picLocks noChangeAspect="1"/>
          </p:cNvPicPr>
          <p:nvPr/>
        </p:nvPicPr>
        <p:blipFill>
          <a:blip r:embed="rId5" cstate="email"/>
          <a:stretch>
            <a:fillRect/>
          </a:stretch>
        </p:blipFill>
        <p:spPr>
          <a:xfrm>
            <a:off x="0" y="0"/>
            <a:ext cx="9144000" cy="5143500"/>
          </a:xfrm>
          <a:prstGeom prst="rect">
            <a:avLst/>
          </a:prstGeom>
        </p:spPr>
      </p:pic>
      <p:sp>
        <p:nvSpPr>
          <p:cNvPr id="8" name="Slide Number Placeholder 96"/>
          <p:cNvSpPr txBox="1">
            <a:spLocks/>
          </p:cNvSpPr>
          <p:nvPr/>
        </p:nvSpPr>
        <p:spPr bwMode="auto">
          <a:xfrm>
            <a:off x="228600" y="4812514"/>
            <a:ext cx="406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fld id="{A4F7296D-22DE-424F-A196-887BB45CFE66}" type="slidenum">
              <a:rPr lang="en-US" sz="900" b="1" smtClean="0">
                <a:solidFill>
                  <a:srgbClr val="3A545A"/>
                </a:solidFill>
                <a:latin typeface="Arial Black" pitchFamily="34" charset="0"/>
              </a:rPr>
              <a:pPr algn="ctr">
                <a:defRPr/>
              </a:pPr>
              <a:t>‹#›</a:t>
            </a:fld>
            <a:endParaRPr lang="en-US" sz="900" b="1" dirty="0" smtClean="0">
              <a:solidFill>
                <a:srgbClr val="3A545A"/>
              </a:solidFill>
              <a:latin typeface="Arial Black" pitchFamily="34" charset="0"/>
            </a:endParaRPr>
          </a:p>
        </p:txBody>
      </p:sp>
      <p:sp>
        <p:nvSpPr>
          <p:cNvPr id="9" name="Footer Placeholder 97"/>
          <p:cNvSpPr txBox="1">
            <a:spLocks/>
          </p:cNvSpPr>
          <p:nvPr/>
        </p:nvSpPr>
        <p:spPr bwMode="auto">
          <a:xfrm>
            <a:off x="609600" y="4812514"/>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675" b="0" dirty="0" smtClean="0">
                <a:solidFill>
                  <a:srgbClr val="3A545A"/>
                </a:solidFill>
              </a:rPr>
              <a:t>© 2018, Cognizant Technology Solutions</a:t>
            </a:r>
          </a:p>
        </p:txBody>
      </p:sp>
      <p:sp>
        <p:nvSpPr>
          <p:cNvPr id="13" name="Title Placeholder 12"/>
          <p:cNvSpPr>
            <a:spLocks noGrp="1"/>
          </p:cNvSpPr>
          <p:nvPr>
            <p:ph type="title"/>
          </p:nvPr>
        </p:nvSpPr>
        <p:spPr>
          <a:xfrm>
            <a:off x="457200" y="205978"/>
            <a:ext cx="8229600" cy="4226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4" name="Text Placeholder 13"/>
          <p:cNvSpPr>
            <a:spLocks noGrp="1"/>
          </p:cNvSpPr>
          <p:nvPr>
            <p:ph type="body" idx="1"/>
          </p:nvPr>
        </p:nvSpPr>
        <p:spPr>
          <a:xfrm>
            <a:off x="457200" y="800106"/>
            <a:ext cx="8229600" cy="379452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53748189"/>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Lst>
  <p:txStyles>
    <p:titleStyle>
      <a:lvl1pPr algn="l" defTabSz="685800" rtl="0" eaLnBrk="1" latinLnBrk="0" hangingPunct="1">
        <a:spcBef>
          <a:spcPct val="0"/>
        </a:spcBef>
        <a:buNone/>
        <a:defRPr sz="1800" b="0" kern="1200">
          <a:solidFill>
            <a:schemeClr val="bg1">
              <a:lumMod val="50000"/>
            </a:schemeClr>
          </a:solidFill>
          <a:latin typeface="Century Gothic" pitchFamily="34" charset="0"/>
          <a:ea typeface="+mj-ea"/>
          <a:cs typeface="+mj-cs"/>
        </a:defRPr>
      </a:lvl1pPr>
    </p:titleStyle>
    <p:bodyStyle>
      <a:lvl1pPr marL="257175" indent="-257175" algn="l" defTabSz="685800" rtl="0" eaLnBrk="1" latinLnBrk="0" hangingPunct="1">
        <a:spcBef>
          <a:spcPct val="20000"/>
        </a:spcBef>
        <a:buFont typeface="Wingdings" pitchFamily="2" charset="2"/>
        <a:buChar char="§"/>
        <a:defRPr sz="1500" kern="1200">
          <a:solidFill>
            <a:schemeClr val="bg1">
              <a:lumMod val="50000"/>
            </a:schemeClr>
          </a:solidFill>
          <a:latin typeface="+mn-lt"/>
          <a:ea typeface="+mn-ea"/>
          <a:cs typeface="+mn-cs"/>
        </a:defRPr>
      </a:lvl1pPr>
      <a:lvl2pPr marL="557213" indent="-214313" algn="l" defTabSz="685800" rtl="0" eaLnBrk="1" latinLnBrk="0" hangingPunct="1">
        <a:spcBef>
          <a:spcPct val="20000"/>
        </a:spcBef>
        <a:buFont typeface="Wingdings" pitchFamily="2" charset="2"/>
        <a:buChar char="§"/>
        <a:defRPr sz="1350" kern="1200">
          <a:solidFill>
            <a:schemeClr val="bg1">
              <a:lumMod val="50000"/>
            </a:schemeClr>
          </a:solidFill>
          <a:latin typeface="+mn-lt"/>
          <a:ea typeface="+mn-ea"/>
          <a:cs typeface="+mn-cs"/>
        </a:defRPr>
      </a:lvl2pPr>
      <a:lvl3pPr marL="857250" indent="-171450" algn="l" defTabSz="685800" rtl="0" eaLnBrk="1" latinLnBrk="0" hangingPunct="1">
        <a:spcBef>
          <a:spcPct val="20000"/>
        </a:spcBef>
        <a:buFont typeface="Wingdings" pitchFamily="2" charset="2"/>
        <a:buChar char="§"/>
        <a:defRPr sz="1200" kern="1200">
          <a:solidFill>
            <a:schemeClr val="bg1">
              <a:lumMod val="50000"/>
            </a:schemeClr>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Inside.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96"/>
          <p:cNvSpPr txBox="1">
            <a:spLocks/>
          </p:cNvSpPr>
          <p:nvPr/>
        </p:nvSpPr>
        <p:spPr bwMode="auto">
          <a:xfrm>
            <a:off x="228866" y="4812507"/>
            <a:ext cx="406135" cy="273844"/>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fld id="{755F634D-C28A-4A29-BC6B-CDA3E1893C9E}" type="slidenum">
              <a:rPr lang="en-US" sz="900" b="1" smtClean="0">
                <a:solidFill>
                  <a:srgbClr val="3A545A"/>
                </a:solidFill>
                <a:latin typeface="Arial Black" pitchFamily="34" charset="0"/>
                <a:cs typeface="Arial" charset="0"/>
              </a:rPr>
              <a:pPr algn="ctr">
                <a:defRPr/>
              </a:pPr>
              <a:t>‹#›</a:t>
            </a:fld>
            <a:endParaRPr lang="en-US" sz="900" b="1" dirty="0" smtClean="0">
              <a:solidFill>
                <a:srgbClr val="3A545A"/>
              </a:solidFill>
              <a:latin typeface="Arial Black" pitchFamily="34" charset="0"/>
              <a:cs typeface="Arial" charset="0"/>
            </a:endParaRPr>
          </a:p>
        </p:txBody>
      </p:sp>
      <p:sp>
        <p:nvSpPr>
          <p:cNvPr id="9" name="Footer Placeholder 97"/>
          <p:cNvSpPr txBox="1">
            <a:spLocks/>
          </p:cNvSpPr>
          <p:nvPr/>
        </p:nvSpPr>
        <p:spPr bwMode="auto">
          <a:xfrm>
            <a:off x="609866" y="4812507"/>
            <a:ext cx="2895864" cy="273844"/>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675" dirty="0" smtClean="0">
                <a:solidFill>
                  <a:srgbClr val="3A545A"/>
                </a:solidFill>
                <a:cs typeface="Arial" charset="0"/>
              </a:rPr>
              <a:t>© 2013, Cognizant Technology Solutions</a:t>
            </a:r>
          </a:p>
        </p:txBody>
      </p:sp>
      <p:sp>
        <p:nvSpPr>
          <p:cNvPr id="1029" name="Title Placeholder 12"/>
          <p:cNvSpPr>
            <a:spLocks noGrp="1"/>
          </p:cNvSpPr>
          <p:nvPr>
            <p:ph type="title"/>
          </p:nvPr>
        </p:nvSpPr>
        <p:spPr bwMode="auto">
          <a:xfrm>
            <a:off x="457729" y="205978"/>
            <a:ext cx="8228542"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13"/>
          <p:cNvSpPr>
            <a:spLocks noGrp="1"/>
          </p:cNvSpPr>
          <p:nvPr>
            <p:ph type="body" idx="1"/>
          </p:nvPr>
        </p:nvSpPr>
        <p:spPr bwMode="auto">
          <a:xfrm>
            <a:off x="457729" y="800101"/>
            <a:ext cx="8228542" cy="37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 name="Picture 9"/>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7467601" y="4679436"/>
            <a:ext cx="1102895" cy="331906"/>
          </a:xfrm>
          <a:prstGeom prst="rect">
            <a:avLst/>
          </a:prstGeom>
        </p:spPr>
      </p:pic>
    </p:spTree>
    <p:extLst>
      <p:ext uri="{BB962C8B-B14F-4D97-AF65-F5344CB8AC3E}">
        <p14:creationId xmlns:p14="http://schemas.microsoft.com/office/powerpoint/2010/main" val="2350007918"/>
      </p:ext>
    </p:extLst>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Lst>
  <p:timing>
    <p:tnLst>
      <p:par>
        <p:cTn id="1" dur="indefinite" restart="never" nodeType="tmRoot"/>
      </p:par>
    </p:tnLst>
  </p:timing>
  <p:txStyles>
    <p:titleStyle>
      <a:lvl1pPr algn="l" rtl="0" eaLnBrk="0" fontAlgn="base" hangingPunct="0">
        <a:spcBef>
          <a:spcPct val="0"/>
        </a:spcBef>
        <a:spcAft>
          <a:spcPct val="0"/>
        </a:spcAft>
        <a:defRPr sz="15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1500" b="1">
          <a:solidFill>
            <a:srgbClr val="7F7F7F"/>
          </a:solidFill>
          <a:latin typeface="Century Gothic" pitchFamily="34" charset="0"/>
        </a:defRPr>
      </a:lvl2pPr>
      <a:lvl3pPr algn="l" rtl="0" eaLnBrk="0" fontAlgn="base" hangingPunct="0">
        <a:spcBef>
          <a:spcPct val="0"/>
        </a:spcBef>
        <a:spcAft>
          <a:spcPct val="0"/>
        </a:spcAft>
        <a:defRPr sz="1500" b="1">
          <a:solidFill>
            <a:srgbClr val="7F7F7F"/>
          </a:solidFill>
          <a:latin typeface="Century Gothic" pitchFamily="34" charset="0"/>
        </a:defRPr>
      </a:lvl3pPr>
      <a:lvl4pPr algn="l" rtl="0" eaLnBrk="0" fontAlgn="base" hangingPunct="0">
        <a:spcBef>
          <a:spcPct val="0"/>
        </a:spcBef>
        <a:spcAft>
          <a:spcPct val="0"/>
        </a:spcAft>
        <a:defRPr sz="1500" b="1">
          <a:solidFill>
            <a:srgbClr val="7F7F7F"/>
          </a:solidFill>
          <a:latin typeface="Century Gothic" pitchFamily="34" charset="0"/>
        </a:defRPr>
      </a:lvl4pPr>
      <a:lvl5pPr algn="l" rtl="0" eaLnBrk="0" fontAlgn="base" hangingPunct="0">
        <a:spcBef>
          <a:spcPct val="0"/>
        </a:spcBef>
        <a:spcAft>
          <a:spcPct val="0"/>
        </a:spcAft>
        <a:defRPr sz="1500" b="1">
          <a:solidFill>
            <a:srgbClr val="7F7F7F"/>
          </a:solidFill>
          <a:latin typeface="Century Gothic" pitchFamily="34" charset="0"/>
        </a:defRPr>
      </a:lvl5pPr>
      <a:lvl6pPr marL="342900" algn="l" rtl="0" fontAlgn="base">
        <a:spcBef>
          <a:spcPct val="0"/>
        </a:spcBef>
        <a:spcAft>
          <a:spcPct val="0"/>
        </a:spcAft>
        <a:defRPr sz="1800">
          <a:solidFill>
            <a:srgbClr val="7F7F7F"/>
          </a:solidFill>
          <a:latin typeface="Century Gothic" pitchFamily="34" charset="0"/>
        </a:defRPr>
      </a:lvl6pPr>
      <a:lvl7pPr marL="685800" algn="l" rtl="0" fontAlgn="base">
        <a:spcBef>
          <a:spcPct val="0"/>
        </a:spcBef>
        <a:spcAft>
          <a:spcPct val="0"/>
        </a:spcAft>
        <a:defRPr sz="1800">
          <a:solidFill>
            <a:srgbClr val="7F7F7F"/>
          </a:solidFill>
          <a:latin typeface="Century Gothic" pitchFamily="34" charset="0"/>
        </a:defRPr>
      </a:lvl7pPr>
      <a:lvl8pPr marL="1028700" algn="l" rtl="0" fontAlgn="base">
        <a:spcBef>
          <a:spcPct val="0"/>
        </a:spcBef>
        <a:spcAft>
          <a:spcPct val="0"/>
        </a:spcAft>
        <a:defRPr sz="1800">
          <a:solidFill>
            <a:srgbClr val="7F7F7F"/>
          </a:solidFill>
          <a:latin typeface="Century Gothic" pitchFamily="34" charset="0"/>
        </a:defRPr>
      </a:lvl8pPr>
      <a:lvl9pPr marL="1371600" algn="l" rtl="0" fontAlgn="base">
        <a:spcBef>
          <a:spcPct val="0"/>
        </a:spcBef>
        <a:spcAft>
          <a:spcPct val="0"/>
        </a:spcAft>
        <a:defRPr sz="1800">
          <a:solidFill>
            <a:srgbClr val="7F7F7F"/>
          </a:solidFill>
          <a:latin typeface="Century Gothic" pitchFamily="34" charset="0"/>
        </a:defRPr>
      </a:lvl9pPr>
    </p:titleStyle>
    <p:bodyStyle>
      <a:lvl1pPr marL="257175" indent="-257175" algn="l" rtl="0" eaLnBrk="0" fontAlgn="base" hangingPunct="0">
        <a:spcBef>
          <a:spcPct val="20000"/>
        </a:spcBef>
        <a:spcAft>
          <a:spcPct val="0"/>
        </a:spcAft>
        <a:buFont typeface="Wingdings" pitchFamily="2" charset="2"/>
        <a:buChar char="§"/>
        <a:defRPr sz="1500" kern="1200">
          <a:solidFill>
            <a:srgbClr val="7F7F7F"/>
          </a:solidFill>
          <a:latin typeface="+mn-lt"/>
          <a:ea typeface="+mn-ea"/>
          <a:cs typeface="+mn-cs"/>
        </a:defRPr>
      </a:lvl1pPr>
      <a:lvl2pPr marL="557213" indent="-214313" algn="l" rtl="0" eaLnBrk="0" fontAlgn="base" hangingPunct="0">
        <a:spcBef>
          <a:spcPct val="20000"/>
        </a:spcBef>
        <a:spcAft>
          <a:spcPct val="0"/>
        </a:spcAft>
        <a:buFont typeface="Wingdings" pitchFamily="2" charset="2"/>
        <a:buChar char="§"/>
        <a:defRPr kern="1200">
          <a:solidFill>
            <a:srgbClr val="7F7F7F"/>
          </a:solidFill>
          <a:latin typeface="+mn-lt"/>
          <a:ea typeface="+mn-ea"/>
          <a:cs typeface="+mn-cs"/>
        </a:defRPr>
      </a:lvl2pPr>
      <a:lvl3pPr marL="857250" indent="-171450" algn="l" rtl="0" eaLnBrk="0" fontAlgn="base" hangingPunct="0">
        <a:spcBef>
          <a:spcPct val="20000"/>
        </a:spcBef>
        <a:spcAft>
          <a:spcPct val="0"/>
        </a:spcAft>
        <a:buFont typeface="Wingdings" pitchFamily="2" charset="2"/>
        <a:buChar char="§"/>
        <a:defRPr sz="1200" kern="1200">
          <a:solidFill>
            <a:srgbClr val="7F7F7F"/>
          </a:solidFill>
          <a:latin typeface="+mn-lt"/>
          <a:ea typeface="+mn-ea"/>
          <a:cs typeface="+mn-cs"/>
        </a:defRPr>
      </a:lvl3pPr>
      <a:lvl4pPr marL="1200150" indent="-171450" algn="l" rtl="0" eaLnBrk="0" fontAlgn="base" hangingPunct="0">
        <a:spcBef>
          <a:spcPct val="20000"/>
        </a:spcBef>
        <a:spcAft>
          <a:spcPct val="0"/>
        </a:spcAft>
        <a:buFont typeface="Arial" charset="0"/>
        <a:buChar char="–"/>
        <a:defRPr sz="1200" kern="1200">
          <a:solidFill>
            <a:srgbClr val="7F7F7F"/>
          </a:solidFill>
          <a:latin typeface="+mn-lt"/>
          <a:ea typeface="+mn-ea"/>
          <a:cs typeface="+mn-cs"/>
        </a:defRPr>
      </a:lvl4pPr>
      <a:lvl5pPr marL="1543050" indent="-171450" algn="l" rtl="0" eaLnBrk="0" fontAlgn="base" hangingPunct="0">
        <a:spcBef>
          <a:spcPct val="20000"/>
        </a:spcBef>
        <a:spcAft>
          <a:spcPct val="0"/>
        </a:spcAft>
        <a:buFont typeface="Arial" charset="0"/>
        <a:buChar char="»"/>
        <a:defRPr sz="1200" kern="1200">
          <a:solidFill>
            <a:srgbClr val="7F7F7F"/>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xml"/><Relationship Id="rId1" Type="http://schemas.openxmlformats.org/officeDocument/2006/relationships/slideLayout" Target="../slideLayouts/slideLayout200.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9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Ritesh Grover</a:t>
            </a:r>
            <a:endParaRPr lang="en-US" dirty="0"/>
          </a:p>
        </p:txBody>
      </p:sp>
      <p:sp>
        <p:nvSpPr>
          <p:cNvPr id="8" name="Text Placeholder 7"/>
          <p:cNvSpPr>
            <a:spLocks noGrp="1"/>
          </p:cNvSpPr>
          <p:nvPr>
            <p:ph type="body" sz="quarter" idx="12"/>
          </p:nvPr>
        </p:nvSpPr>
        <p:spPr/>
        <p:txBody>
          <a:bodyPr/>
          <a:lstStyle/>
          <a:p>
            <a:r>
              <a:rPr lang="en-US" dirty="0" smtClean="0"/>
              <a:t>Principal Architect</a:t>
            </a:r>
            <a:endParaRPr lang="en-US" dirty="0"/>
          </a:p>
        </p:txBody>
      </p:sp>
      <p:sp>
        <p:nvSpPr>
          <p:cNvPr id="9" name="Text Placeholder 8"/>
          <p:cNvSpPr>
            <a:spLocks noGrp="1"/>
          </p:cNvSpPr>
          <p:nvPr>
            <p:ph type="body" sz="quarter" idx="13"/>
          </p:nvPr>
        </p:nvSpPr>
        <p:spPr/>
        <p:txBody>
          <a:bodyPr/>
          <a:lstStyle/>
          <a:p>
            <a:r>
              <a:rPr lang="en-US" dirty="0" smtClean="0"/>
              <a:t>[AD-D Promotion </a:t>
            </a:r>
            <a:r>
              <a:rPr lang="en-US" dirty="0"/>
              <a:t>Nomination – Q4 2020</a:t>
            </a:r>
          </a:p>
        </p:txBody>
      </p:sp>
      <p:sp>
        <p:nvSpPr>
          <p:cNvPr id="3" name="Footer Placeholder 2"/>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4294967295"/>
          </p:nvPr>
        </p:nvSpPr>
        <p:spPr>
          <a:xfrm>
            <a:off x="0" y="4852988"/>
            <a:ext cx="228600" cy="1238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50291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7150"/>
            <a:ext cx="6883649" cy="422672"/>
          </a:xfrm>
        </p:spPr>
        <p:txBody>
          <a:bodyPr/>
          <a:lstStyle/>
          <a:p>
            <a:pPr>
              <a:defRPr/>
            </a:pPr>
            <a:r>
              <a:rPr lang="en-US" sz="1800" b="0" dirty="0">
                <a:solidFill>
                  <a:schemeClr val="tx1">
                    <a:lumMod val="65000"/>
                    <a:lumOff val="35000"/>
                  </a:schemeClr>
                </a:solidFill>
              </a:rPr>
              <a:t>Ritesh Grover</a:t>
            </a:r>
            <a:r>
              <a:rPr lang="en-US" sz="1800" b="0" dirty="0">
                <a:solidFill>
                  <a:schemeClr val="accent6">
                    <a:lumMod val="75000"/>
                  </a:schemeClr>
                </a:solidFill>
                <a:sym typeface="Wingdings"/>
              </a:rPr>
              <a:t>| Career Summary</a:t>
            </a:r>
            <a:endParaRPr lang="en-US" sz="1800" b="0" dirty="0">
              <a:solidFill>
                <a:schemeClr val="accent6">
                  <a:lumMod val="75000"/>
                </a:schemeClr>
              </a:solidFill>
            </a:endParaRPr>
          </a:p>
        </p:txBody>
      </p:sp>
      <p:sp>
        <p:nvSpPr>
          <p:cNvPr id="4" name="Rectangle 3"/>
          <p:cNvSpPr/>
          <p:nvPr/>
        </p:nvSpPr>
        <p:spPr>
          <a:xfrm>
            <a:off x="1752600" y="529192"/>
            <a:ext cx="7181850" cy="1569660"/>
          </a:xfrm>
          <a:prstGeom prst="rect">
            <a:avLst/>
          </a:prstGeom>
        </p:spPr>
        <p:txBody>
          <a:bodyPr wrap="square">
            <a:spAutoFit/>
          </a:bodyPr>
          <a:lstStyle/>
          <a:p>
            <a:r>
              <a:rPr lang="en-US" sz="1200" dirty="0">
                <a:solidFill>
                  <a:prstClr val="black"/>
                </a:solidFill>
              </a:rPr>
              <a:t>A passionate Digital Solutions leader, with 19 years of experience, working towards helping clients</a:t>
            </a:r>
          </a:p>
          <a:p>
            <a:r>
              <a:rPr lang="en-US" sz="1200" dirty="0">
                <a:solidFill>
                  <a:prstClr val="black"/>
                </a:solidFill>
              </a:rPr>
              <a:t>envision and build a rich interactive, reliable and scalable digital ecosystem. An </a:t>
            </a:r>
            <a:r>
              <a:rPr lang="en-US" sz="1200" dirty="0" smtClean="0">
                <a:solidFill>
                  <a:prstClr val="black"/>
                </a:solidFill>
              </a:rPr>
              <a:t>experience spanning </a:t>
            </a:r>
            <a:r>
              <a:rPr lang="en-US" sz="1200" dirty="0">
                <a:solidFill>
                  <a:prstClr val="black"/>
                </a:solidFill>
              </a:rPr>
              <a:t>across Banking and Insurance domains on the Marketing, B2C, Personal &amp; </a:t>
            </a:r>
            <a:r>
              <a:rPr lang="en-US" sz="1200" dirty="0" smtClean="0">
                <a:solidFill>
                  <a:prstClr val="black"/>
                </a:solidFill>
              </a:rPr>
              <a:t>Commercial, Payments </a:t>
            </a:r>
            <a:r>
              <a:rPr lang="en-US" sz="1200" dirty="0">
                <a:solidFill>
                  <a:prstClr val="black"/>
                </a:solidFill>
              </a:rPr>
              <a:t>and Asset Wealth management Lines of </a:t>
            </a:r>
            <a:r>
              <a:rPr lang="en-US" sz="1200" dirty="0" smtClean="0">
                <a:solidFill>
                  <a:prstClr val="black"/>
                </a:solidFill>
              </a:rPr>
              <a:t>Business. The </a:t>
            </a:r>
            <a:r>
              <a:rPr lang="en-US" sz="1200" dirty="0">
                <a:solidFill>
                  <a:prstClr val="black"/>
                </a:solidFill>
              </a:rPr>
              <a:t>solution breadth of the initiatives undertaken includes building responsive and </a:t>
            </a:r>
            <a:r>
              <a:rPr lang="en-US" sz="1200" dirty="0" smtClean="0">
                <a:solidFill>
                  <a:prstClr val="black"/>
                </a:solidFill>
              </a:rPr>
              <a:t>intuitive experiences </a:t>
            </a:r>
            <a:r>
              <a:rPr lang="en-US" sz="1200" dirty="0">
                <a:solidFill>
                  <a:prstClr val="black"/>
                </a:solidFill>
              </a:rPr>
              <a:t>across channels </a:t>
            </a:r>
            <a:r>
              <a:rPr lang="en-US" sz="1200" dirty="0" smtClean="0">
                <a:solidFill>
                  <a:prstClr val="black"/>
                </a:solidFill>
              </a:rPr>
              <a:t>(Web &amp; Mobile) which </a:t>
            </a:r>
            <a:r>
              <a:rPr lang="en-US" sz="1200" dirty="0">
                <a:solidFill>
                  <a:prstClr val="black"/>
                </a:solidFill>
              </a:rPr>
              <a:t>are highly personalized and scalable and leverage latest </a:t>
            </a:r>
            <a:r>
              <a:rPr lang="en-US" sz="1200" dirty="0" smtClean="0">
                <a:solidFill>
                  <a:prstClr val="black"/>
                </a:solidFill>
              </a:rPr>
              <a:t>open source </a:t>
            </a:r>
            <a:r>
              <a:rPr lang="en-US" sz="1200" dirty="0">
                <a:solidFill>
                  <a:prstClr val="black"/>
                </a:solidFill>
              </a:rPr>
              <a:t>technologies/COTS products across </a:t>
            </a:r>
            <a:r>
              <a:rPr lang="en-US" sz="1200" dirty="0" smtClean="0">
                <a:solidFill>
                  <a:prstClr val="black"/>
                </a:solidFill>
              </a:rPr>
              <a:t>layers. A </a:t>
            </a:r>
            <a:r>
              <a:rPr lang="en-US" sz="1200" dirty="0">
                <a:solidFill>
                  <a:prstClr val="black"/>
                </a:solidFill>
              </a:rPr>
              <a:t>proven track record of delivering to strategic business vision, enterprise level </a:t>
            </a:r>
            <a:r>
              <a:rPr lang="en-US" sz="1200" dirty="0" smtClean="0">
                <a:solidFill>
                  <a:prstClr val="black"/>
                </a:solidFill>
              </a:rPr>
              <a:t>architecture, strategies</a:t>
            </a:r>
            <a:r>
              <a:rPr lang="en-US" sz="1200" dirty="0">
                <a:solidFill>
                  <a:prstClr val="black"/>
                </a:solidFill>
              </a:rPr>
              <a:t>, and developing innovative enterprise IT enablement practices that create </a:t>
            </a:r>
            <a:r>
              <a:rPr lang="en-US" sz="1200" dirty="0" smtClean="0">
                <a:solidFill>
                  <a:prstClr val="black"/>
                </a:solidFill>
              </a:rPr>
              <a:t>business value</a:t>
            </a:r>
            <a:r>
              <a:rPr lang="en-US" sz="1200" dirty="0">
                <a:solidFill>
                  <a:prstClr val="black"/>
                </a:solidFill>
              </a:rPr>
              <a:t>. Summarizing below the key roles played by me in this journey:</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4073"/>
          <a:stretch/>
        </p:blipFill>
        <p:spPr>
          <a:xfrm>
            <a:off x="571499" y="644901"/>
            <a:ext cx="1114425" cy="1333001"/>
          </a:xfrm>
          <a:prstGeom prst="rect">
            <a:avLst/>
          </a:prstGeom>
        </p:spPr>
      </p:pic>
      <p:sp>
        <p:nvSpPr>
          <p:cNvPr id="10" name="Rectangle 9"/>
          <p:cNvSpPr/>
          <p:nvPr/>
        </p:nvSpPr>
        <p:spPr>
          <a:xfrm>
            <a:off x="428622" y="2844866"/>
            <a:ext cx="7953374" cy="1015663"/>
          </a:xfrm>
          <a:prstGeom prst="rect">
            <a:avLst/>
          </a:prstGeom>
        </p:spPr>
        <p:txBody>
          <a:bodyPr wrap="square">
            <a:spAutoFit/>
          </a:bodyPr>
          <a:lstStyle/>
          <a:p>
            <a:pPr defTabSz="684610" fontAlgn="base">
              <a:spcBef>
                <a:spcPct val="0"/>
              </a:spcBef>
              <a:spcAft>
                <a:spcPct val="0"/>
              </a:spcAft>
            </a:pPr>
            <a:r>
              <a:rPr lang="en-US" sz="1200" b="1" dirty="0">
                <a:solidFill>
                  <a:prstClr val="black"/>
                </a:solidFill>
              </a:rPr>
              <a:t>Technical Delivery Management: </a:t>
            </a:r>
            <a:r>
              <a:rPr lang="en-US" sz="1200" dirty="0">
                <a:solidFill>
                  <a:prstClr val="black"/>
                </a:solidFill>
              </a:rPr>
              <a:t>Successfully led the End to End Delivery of several enterprise wide global programs like </a:t>
            </a:r>
            <a:r>
              <a:rPr lang="en-US" sz="1200" dirty="0" smtClean="0">
                <a:solidFill>
                  <a:prstClr val="black"/>
                </a:solidFill>
              </a:rPr>
              <a:t>UBS </a:t>
            </a:r>
            <a:r>
              <a:rPr lang="en-US" sz="1200" dirty="0" err="1" smtClean="0">
                <a:solidFill>
                  <a:prstClr val="black"/>
                </a:solidFill>
              </a:rPr>
              <a:t>ePAS</a:t>
            </a:r>
            <a:r>
              <a:rPr lang="en-US" sz="1200" dirty="0" smtClean="0">
                <a:solidFill>
                  <a:prstClr val="black"/>
                </a:solidFill>
              </a:rPr>
              <a:t>, Farmers </a:t>
            </a:r>
            <a:r>
              <a:rPr lang="en-US" sz="1200" dirty="0">
                <a:solidFill>
                  <a:prstClr val="black"/>
                </a:solidFill>
              </a:rPr>
              <a:t>Insurance, Franklin Templeton, </a:t>
            </a:r>
            <a:r>
              <a:rPr lang="en-US" sz="1200" dirty="0" err="1">
                <a:solidFill>
                  <a:prstClr val="black"/>
                </a:solidFill>
              </a:rPr>
              <a:t>Vmware</a:t>
            </a:r>
            <a:r>
              <a:rPr lang="en-US" sz="1200" dirty="0">
                <a:solidFill>
                  <a:prstClr val="black"/>
                </a:solidFill>
              </a:rPr>
              <a:t> etc. with core focus on: </a:t>
            </a:r>
          </a:p>
          <a:p>
            <a:pPr marL="214313" indent="-214313" defTabSz="684610" fontAlgn="base">
              <a:spcBef>
                <a:spcPct val="0"/>
              </a:spcBef>
              <a:spcAft>
                <a:spcPct val="0"/>
              </a:spcAft>
              <a:buFont typeface="Arial" panose="020B0604020202020204" pitchFamily="34" charset="0"/>
              <a:buChar char="•"/>
            </a:pPr>
            <a:r>
              <a:rPr lang="en-US" sz="1200" dirty="0">
                <a:solidFill>
                  <a:prstClr val="black"/>
                </a:solidFill>
              </a:rPr>
              <a:t>Managing Application Development: IT architecture, standards, Application Design, BPs, design patterns, Code Reviews</a:t>
            </a:r>
          </a:p>
          <a:p>
            <a:pPr marL="214313" indent="-214313" defTabSz="684610" fontAlgn="base">
              <a:spcBef>
                <a:spcPct val="0"/>
              </a:spcBef>
              <a:spcAft>
                <a:spcPct val="0"/>
              </a:spcAft>
              <a:buFont typeface="Arial" panose="020B0604020202020204" pitchFamily="34" charset="0"/>
              <a:buChar char="•"/>
            </a:pPr>
            <a:r>
              <a:rPr lang="en-US" sz="1200" dirty="0">
                <a:solidFill>
                  <a:prstClr val="black"/>
                </a:solidFill>
              </a:rPr>
              <a:t>Client Relationship Management: build consensus over new/modified technologies/process required. </a:t>
            </a:r>
          </a:p>
          <a:p>
            <a:pPr marL="214313" indent="-214313" defTabSz="684610" fontAlgn="base">
              <a:spcBef>
                <a:spcPct val="0"/>
              </a:spcBef>
              <a:spcAft>
                <a:spcPct val="0"/>
              </a:spcAft>
              <a:buFont typeface="Arial" panose="020B0604020202020204" pitchFamily="34" charset="0"/>
              <a:buChar char="•"/>
            </a:pPr>
            <a:r>
              <a:rPr lang="en-US" sz="1200" dirty="0">
                <a:solidFill>
                  <a:prstClr val="black"/>
                </a:solidFill>
              </a:rPr>
              <a:t>Managing &amp; Hiring Right Talent, Grooming Next Level Leaders</a:t>
            </a:r>
          </a:p>
        </p:txBody>
      </p:sp>
      <p:sp>
        <p:nvSpPr>
          <p:cNvPr id="11" name="Rectangle 10"/>
          <p:cNvSpPr/>
          <p:nvPr/>
        </p:nvSpPr>
        <p:spPr>
          <a:xfrm>
            <a:off x="428622" y="2044727"/>
            <a:ext cx="8172450" cy="830997"/>
          </a:xfrm>
          <a:prstGeom prst="rect">
            <a:avLst/>
          </a:prstGeom>
        </p:spPr>
        <p:txBody>
          <a:bodyPr wrap="square">
            <a:spAutoFit/>
          </a:bodyPr>
          <a:lstStyle/>
          <a:p>
            <a:pPr defTabSz="684610" fontAlgn="base">
              <a:spcBef>
                <a:spcPct val="0"/>
              </a:spcBef>
              <a:spcAft>
                <a:spcPct val="0"/>
              </a:spcAft>
            </a:pPr>
            <a:r>
              <a:rPr lang="en-US" sz="1200" b="1" dirty="0">
                <a:solidFill>
                  <a:prstClr val="black"/>
                </a:solidFill>
              </a:rPr>
              <a:t>Digital Solutions Architecting: </a:t>
            </a:r>
            <a:r>
              <a:rPr lang="en-US" sz="1200" dirty="0">
                <a:solidFill>
                  <a:prstClr val="black"/>
                </a:solidFill>
              </a:rPr>
              <a:t>This includes </a:t>
            </a:r>
          </a:p>
          <a:p>
            <a:pPr marL="128588" indent="-128588" defTabSz="684610" fontAlgn="base">
              <a:spcBef>
                <a:spcPct val="0"/>
              </a:spcBef>
              <a:spcAft>
                <a:spcPct val="0"/>
              </a:spcAft>
              <a:buFont typeface="Arial" panose="020B0604020202020204" pitchFamily="34" charset="0"/>
              <a:buChar char="•"/>
            </a:pPr>
            <a:r>
              <a:rPr lang="en-US" sz="1200" dirty="0">
                <a:solidFill>
                  <a:prstClr val="black"/>
                </a:solidFill>
              </a:rPr>
              <a:t>Technology Consulting &amp; Architecture Governance: Providing Advisory services for strategic engagements. Emerging Trends, Target State Architecture, Solutioning, Transition Roadmap, Migration approach, New technology assessments etc.</a:t>
            </a:r>
          </a:p>
          <a:p>
            <a:pPr marL="128588" indent="-128588" defTabSz="684610" fontAlgn="base">
              <a:spcBef>
                <a:spcPct val="0"/>
              </a:spcBef>
              <a:spcAft>
                <a:spcPct val="0"/>
              </a:spcAft>
              <a:buFont typeface="Arial" panose="020B0604020202020204" pitchFamily="34" charset="0"/>
              <a:buChar char="•"/>
            </a:pPr>
            <a:r>
              <a:rPr lang="en-US" sz="1200" dirty="0" smtClean="0">
                <a:solidFill>
                  <a:prstClr val="black"/>
                </a:solidFill>
              </a:rPr>
              <a:t>New Technology/Digital Solutions : Explore, Evaluate of </a:t>
            </a:r>
            <a:r>
              <a:rPr lang="en-US" sz="1200" dirty="0">
                <a:solidFill>
                  <a:prstClr val="black"/>
                </a:solidFill>
              </a:rPr>
              <a:t>new frameworks, </a:t>
            </a:r>
            <a:r>
              <a:rPr lang="en-US" sz="1200" dirty="0" smtClean="0">
                <a:solidFill>
                  <a:prstClr val="black"/>
                </a:solidFill>
              </a:rPr>
              <a:t>products, technology</a:t>
            </a:r>
            <a:endParaRPr lang="en-US" sz="1200" dirty="0">
              <a:solidFill>
                <a:prstClr val="black"/>
              </a:solidFill>
            </a:endParaRPr>
          </a:p>
        </p:txBody>
      </p:sp>
      <p:sp>
        <p:nvSpPr>
          <p:cNvPr id="12" name="Rectangle 11"/>
          <p:cNvSpPr/>
          <p:nvPr/>
        </p:nvSpPr>
        <p:spPr>
          <a:xfrm>
            <a:off x="428622" y="3823254"/>
            <a:ext cx="8315327" cy="646331"/>
          </a:xfrm>
          <a:prstGeom prst="rect">
            <a:avLst/>
          </a:prstGeom>
        </p:spPr>
        <p:txBody>
          <a:bodyPr wrap="square">
            <a:spAutoFit/>
          </a:bodyPr>
          <a:lstStyle/>
          <a:p>
            <a:pPr defTabSz="684610" fontAlgn="base">
              <a:spcBef>
                <a:spcPct val="0"/>
              </a:spcBef>
              <a:spcAft>
                <a:spcPct val="0"/>
              </a:spcAft>
            </a:pPr>
            <a:r>
              <a:rPr lang="en-US" sz="1200" b="1" dirty="0">
                <a:solidFill>
                  <a:prstClr val="black"/>
                </a:solidFill>
              </a:rPr>
              <a:t>Business Development</a:t>
            </a:r>
            <a:r>
              <a:rPr lang="en-US" sz="1200" dirty="0">
                <a:solidFill>
                  <a:prstClr val="black"/>
                </a:solidFill>
              </a:rPr>
              <a:t>: Created and Headed the Front End Technology Consulting Group within Digital Experience Engineering </a:t>
            </a:r>
            <a:r>
              <a:rPr lang="en-US" sz="1200" dirty="0" smtClean="0">
                <a:solidFill>
                  <a:prstClr val="black"/>
                </a:solidFill>
              </a:rPr>
              <a:t>Practice at offshore. Post movement to Onsite have got regular opportunities to drive  the technical Solutioning and proposal presentations for strategic clients   </a:t>
            </a:r>
            <a:endParaRPr lang="en-US" sz="1200" dirty="0">
              <a:solidFill>
                <a:prstClr val="black"/>
              </a:solidFill>
            </a:endParaRPr>
          </a:p>
        </p:txBody>
      </p:sp>
    </p:spTree>
    <p:extLst>
      <p:ext uri="{BB962C8B-B14F-4D97-AF65-F5344CB8AC3E}">
        <p14:creationId xmlns:p14="http://schemas.microsoft.com/office/powerpoint/2010/main" val="166563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7340676" y="2233558"/>
            <a:ext cx="1119852" cy="1815882"/>
          </a:xfrm>
          <a:prstGeom prst="rect">
            <a:avLst/>
          </a:prstGeom>
          <a:solidFill>
            <a:schemeClr val="accent3">
              <a:lumMod val="20000"/>
              <a:lumOff val="80000"/>
            </a:schemeClr>
          </a:solidFill>
          <a:ln>
            <a:noFill/>
          </a:ln>
        </p:spPr>
        <p:txBody>
          <a:bodyPr wrap="square" rtlCol="0">
            <a:spAutoFit/>
          </a:bodyPr>
          <a:lstStyle/>
          <a:p>
            <a:r>
              <a:rPr lang="en-US" sz="800" dirty="0"/>
              <a:t>Strategic Solutioning &amp; Thought Leadership </a:t>
            </a:r>
            <a:r>
              <a:rPr lang="en-US" sz="800" dirty="0" smtClean="0"/>
              <a:t>for AMEX as member of their CTO org in Acquisitions side. Key proposals with many under execution mode – </a:t>
            </a:r>
          </a:p>
          <a:p>
            <a:pPr marL="171450" indent="-171450">
              <a:buFont typeface="Arial" panose="020B0604020202020204" pitchFamily="34" charset="0"/>
              <a:buChar char="•"/>
            </a:pPr>
            <a:r>
              <a:rPr lang="en-US" sz="800" dirty="0" err="1" smtClean="0"/>
              <a:t>MicroFront</a:t>
            </a:r>
            <a:r>
              <a:rPr lang="en-US" sz="800" dirty="0" smtClean="0"/>
              <a:t> End based Capability Model for Loans, Consumer and Commercial Card applications</a:t>
            </a:r>
            <a:endParaRPr lang="en-US" sz="800" dirty="0"/>
          </a:p>
        </p:txBody>
      </p:sp>
      <p:sp>
        <p:nvSpPr>
          <p:cNvPr id="123" name="TextBox 122"/>
          <p:cNvSpPr txBox="1"/>
          <p:nvPr/>
        </p:nvSpPr>
        <p:spPr>
          <a:xfrm>
            <a:off x="5989358" y="3103936"/>
            <a:ext cx="1235972" cy="830997"/>
          </a:xfrm>
          <a:prstGeom prst="rect">
            <a:avLst/>
          </a:prstGeom>
          <a:solidFill>
            <a:schemeClr val="accent3">
              <a:lumMod val="20000"/>
              <a:lumOff val="80000"/>
            </a:schemeClr>
          </a:solidFill>
          <a:ln>
            <a:noFill/>
          </a:ln>
        </p:spPr>
        <p:txBody>
          <a:bodyPr wrap="square" rtlCol="0">
            <a:spAutoFit/>
          </a:bodyPr>
          <a:lstStyle/>
          <a:p>
            <a:r>
              <a:rPr lang="en-US" sz="800" dirty="0" smtClean="0"/>
              <a:t>RFP – Solution Architecture and Client Proposal Presentation for several key pursuits – Radian, </a:t>
            </a:r>
            <a:r>
              <a:rPr lang="en-US" sz="800" dirty="0" err="1" smtClean="0"/>
              <a:t>Metlife</a:t>
            </a:r>
            <a:r>
              <a:rPr lang="en-US" sz="800" dirty="0" smtClean="0"/>
              <a:t>, USAA, Prudential</a:t>
            </a:r>
            <a:endParaRPr lang="en-US" sz="800" dirty="0"/>
          </a:p>
        </p:txBody>
      </p:sp>
      <p:sp>
        <p:nvSpPr>
          <p:cNvPr id="117" name="TextBox 116"/>
          <p:cNvSpPr txBox="1"/>
          <p:nvPr/>
        </p:nvSpPr>
        <p:spPr>
          <a:xfrm>
            <a:off x="3808361" y="3372277"/>
            <a:ext cx="924429" cy="584775"/>
          </a:xfrm>
          <a:prstGeom prst="rect">
            <a:avLst/>
          </a:prstGeom>
          <a:solidFill>
            <a:schemeClr val="accent3">
              <a:lumMod val="20000"/>
              <a:lumOff val="80000"/>
            </a:schemeClr>
          </a:solidFill>
          <a:ln>
            <a:noFill/>
          </a:ln>
        </p:spPr>
        <p:txBody>
          <a:bodyPr wrap="square" rtlCol="0">
            <a:spAutoFit/>
          </a:bodyPr>
          <a:lstStyle/>
          <a:p>
            <a:r>
              <a:rPr lang="en-US" sz="800" dirty="0"/>
              <a:t>UBS </a:t>
            </a:r>
            <a:r>
              <a:rPr lang="en-US" sz="800" dirty="0" err="1"/>
              <a:t>ePAS</a:t>
            </a:r>
            <a:r>
              <a:rPr lang="en-US" sz="800" dirty="0"/>
              <a:t> Digital Transformation </a:t>
            </a:r>
            <a:r>
              <a:rPr lang="en-US" sz="800" dirty="0" smtClean="0"/>
              <a:t>program starts at Onsite</a:t>
            </a:r>
            <a:endParaRPr lang="en-US" sz="800" dirty="0"/>
          </a:p>
        </p:txBody>
      </p:sp>
      <p:sp>
        <p:nvSpPr>
          <p:cNvPr id="121" name="TextBox 120"/>
          <p:cNvSpPr txBox="1"/>
          <p:nvPr/>
        </p:nvSpPr>
        <p:spPr>
          <a:xfrm>
            <a:off x="4778608" y="2997475"/>
            <a:ext cx="1096632" cy="954107"/>
          </a:xfrm>
          <a:prstGeom prst="rect">
            <a:avLst/>
          </a:prstGeom>
          <a:solidFill>
            <a:schemeClr val="accent3">
              <a:lumMod val="20000"/>
              <a:lumOff val="80000"/>
            </a:schemeClr>
          </a:solidFill>
          <a:ln>
            <a:noFill/>
          </a:ln>
        </p:spPr>
        <p:txBody>
          <a:bodyPr wrap="square" rtlCol="0">
            <a:spAutoFit/>
          </a:bodyPr>
          <a:lstStyle/>
          <a:p>
            <a:r>
              <a:rPr lang="en-US" sz="800" dirty="0" smtClean="0"/>
              <a:t>RFP – Solution Architecture and Proposal Presentation for several key pursuits – UPS, HBO, UBS-PMR, Thomson </a:t>
            </a:r>
            <a:r>
              <a:rPr lang="en-US" sz="800" dirty="0"/>
              <a:t>R</a:t>
            </a:r>
            <a:r>
              <a:rPr lang="en-US" sz="800" dirty="0" smtClean="0"/>
              <a:t>euters</a:t>
            </a:r>
            <a:endParaRPr lang="en-US" sz="800" dirty="0"/>
          </a:p>
        </p:txBody>
      </p:sp>
      <p:sp>
        <p:nvSpPr>
          <p:cNvPr id="115" name="TextBox 114"/>
          <p:cNvSpPr txBox="1"/>
          <p:nvPr/>
        </p:nvSpPr>
        <p:spPr>
          <a:xfrm>
            <a:off x="2605781" y="3607089"/>
            <a:ext cx="1060701" cy="461665"/>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White Papers on UI frameworks published</a:t>
            </a:r>
            <a:endParaRPr lang="en-US" sz="800" dirty="0">
              <a:solidFill>
                <a:prstClr val="black"/>
              </a:solidFill>
            </a:endParaRPr>
          </a:p>
        </p:txBody>
      </p:sp>
      <p:sp>
        <p:nvSpPr>
          <p:cNvPr id="112" name="TextBox 111"/>
          <p:cNvSpPr txBox="1"/>
          <p:nvPr/>
        </p:nvSpPr>
        <p:spPr>
          <a:xfrm>
            <a:off x="1415337" y="3520004"/>
            <a:ext cx="1060701" cy="461665"/>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We handled ~250 RFPs with a strike rate of ~40%</a:t>
            </a:r>
            <a:endParaRPr lang="en-US" sz="800" dirty="0">
              <a:solidFill>
                <a:prstClr val="black"/>
              </a:solidFill>
            </a:endParaRPr>
          </a:p>
        </p:txBody>
      </p:sp>
      <p:sp>
        <p:nvSpPr>
          <p:cNvPr id="109" name="TextBox 108"/>
          <p:cNvSpPr txBox="1"/>
          <p:nvPr/>
        </p:nvSpPr>
        <p:spPr>
          <a:xfrm>
            <a:off x="291339" y="3414550"/>
            <a:ext cx="1013607" cy="584775"/>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Hired and groomed the core team of Front End </a:t>
            </a:r>
            <a:r>
              <a:rPr lang="en-US" sz="800" dirty="0" err="1" smtClean="0">
                <a:solidFill>
                  <a:prstClr val="black"/>
                </a:solidFill>
              </a:rPr>
              <a:t>Engg</a:t>
            </a:r>
            <a:r>
              <a:rPr lang="en-US" sz="800" dirty="0" smtClean="0">
                <a:solidFill>
                  <a:prstClr val="black"/>
                </a:solidFill>
              </a:rPr>
              <a:t>. Architects</a:t>
            </a:r>
            <a:endParaRPr lang="en-US" sz="800" dirty="0">
              <a:solidFill>
                <a:prstClr val="black"/>
              </a:solidFill>
            </a:endParaRPr>
          </a:p>
        </p:txBody>
      </p:sp>
      <p:sp>
        <p:nvSpPr>
          <p:cNvPr id="106" name="Rectangle 105"/>
          <p:cNvSpPr/>
          <p:nvPr/>
        </p:nvSpPr>
        <p:spPr>
          <a:xfrm>
            <a:off x="4453137" y="4171899"/>
            <a:ext cx="4623337" cy="496056"/>
          </a:xfrm>
          <a:prstGeom prst="rect">
            <a:avLst/>
          </a:prstGeom>
          <a:solidFill>
            <a:srgbClr val="D1E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lumMod val="75000"/>
                  </a:schemeClr>
                </a:solidFill>
              </a:rPr>
              <a:t>ONSITE</a:t>
            </a:r>
            <a:endParaRPr lang="en-US" sz="1200" dirty="0">
              <a:solidFill>
                <a:schemeClr val="tx2">
                  <a:lumMod val="75000"/>
                </a:schemeClr>
              </a:solidFill>
            </a:endParaRPr>
          </a:p>
        </p:txBody>
      </p:sp>
      <p:sp>
        <p:nvSpPr>
          <p:cNvPr id="13" name="Rectangle 12"/>
          <p:cNvSpPr/>
          <p:nvPr/>
        </p:nvSpPr>
        <p:spPr>
          <a:xfrm>
            <a:off x="398408" y="4171899"/>
            <a:ext cx="3982067" cy="49605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lumMod val="75000"/>
                  </a:schemeClr>
                </a:solidFill>
              </a:rPr>
              <a:t>OFFSHORE</a:t>
            </a:r>
            <a:endParaRPr lang="en-US" sz="1200" dirty="0">
              <a:solidFill>
                <a:schemeClr val="tx2">
                  <a:lumMod val="75000"/>
                </a:schemeClr>
              </a:solidFill>
            </a:endParaRPr>
          </a:p>
        </p:txBody>
      </p:sp>
      <p:sp>
        <p:nvSpPr>
          <p:cNvPr id="16" name="Rectangle 15"/>
          <p:cNvSpPr/>
          <p:nvPr/>
        </p:nvSpPr>
        <p:spPr>
          <a:xfrm rot="17700000">
            <a:off x="2184574" y="3572790"/>
            <a:ext cx="609563" cy="29390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 name="Title 1"/>
          <p:cNvSpPr>
            <a:spLocks noGrp="1"/>
          </p:cNvSpPr>
          <p:nvPr>
            <p:ph type="title"/>
          </p:nvPr>
        </p:nvSpPr>
        <p:spPr/>
        <p:txBody>
          <a:bodyPr/>
          <a:lstStyle/>
          <a:p>
            <a:pPr>
              <a:defRPr/>
            </a:pPr>
            <a:r>
              <a:rPr lang="en-US" dirty="0" smtClean="0">
                <a:solidFill>
                  <a:schemeClr val="accent6">
                    <a:lumMod val="75000"/>
                  </a:schemeClr>
                </a:solidFill>
              </a:rPr>
              <a:t>Track </a:t>
            </a:r>
            <a:r>
              <a:rPr lang="en-US" dirty="0">
                <a:solidFill>
                  <a:schemeClr val="accent6">
                    <a:lumMod val="75000"/>
                  </a:schemeClr>
                </a:solidFill>
              </a:rPr>
              <a:t>Record &amp; </a:t>
            </a:r>
            <a:r>
              <a:rPr lang="en-US" dirty="0" smtClean="0">
                <a:solidFill>
                  <a:schemeClr val="accent6">
                    <a:lumMod val="75000"/>
                  </a:schemeClr>
                </a:solidFill>
              </a:rPr>
              <a:t>Performance - Summary</a:t>
            </a:r>
            <a:endParaRPr lang="en-US" dirty="0">
              <a:solidFill>
                <a:schemeClr val="accent6">
                  <a:lumMod val="75000"/>
                </a:schemeClr>
              </a:solidFill>
            </a:endParaRPr>
          </a:p>
        </p:txBody>
      </p:sp>
      <p:sp>
        <p:nvSpPr>
          <p:cNvPr id="138" name="TextBox 137"/>
          <p:cNvSpPr txBox="1"/>
          <p:nvPr/>
        </p:nvSpPr>
        <p:spPr>
          <a:xfrm rot="16200000">
            <a:off x="-100410" y="3631071"/>
            <a:ext cx="468398" cy="276999"/>
          </a:xfrm>
          <a:prstGeom prst="rect">
            <a:avLst/>
          </a:prstGeom>
          <a:noFill/>
        </p:spPr>
        <p:txBody>
          <a:bodyPr wrap="none" rtlCol="0">
            <a:spAutoFit/>
          </a:bodyPr>
          <a:lstStyle/>
          <a:p>
            <a:pPr defTabSz="685800"/>
            <a:r>
              <a:rPr lang="en-US" sz="1200" dirty="0" smtClean="0">
                <a:solidFill>
                  <a:srgbClr val="4F81BD">
                    <a:lumMod val="50000"/>
                  </a:srgbClr>
                </a:solidFill>
                <a:latin typeface="Bernard MT Condensed" pitchFamily="18" charset="0"/>
              </a:rPr>
              <a:t>2012</a:t>
            </a:r>
            <a:endParaRPr lang="en-US" sz="1200" dirty="0">
              <a:solidFill>
                <a:srgbClr val="4F81BD">
                  <a:lumMod val="50000"/>
                </a:srgbClr>
              </a:solidFill>
              <a:latin typeface="Bernard MT Condensed" pitchFamily="18" charset="0"/>
            </a:endParaRPr>
          </a:p>
        </p:txBody>
      </p:sp>
      <p:grpSp>
        <p:nvGrpSpPr>
          <p:cNvPr id="14" name="Group 13"/>
          <p:cNvGrpSpPr/>
          <p:nvPr/>
        </p:nvGrpSpPr>
        <p:grpSpPr>
          <a:xfrm>
            <a:off x="1056043" y="3861200"/>
            <a:ext cx="476622" cy="476622"/>
            <a:chOff x="798868" y="2470550"/>
            <a:chExt cx="476622" cy="476622"/>
          </a:xfrm>
        </p:grpSpPr>
        <p:grpSp>
          <p:nvGrpSpPr>
            <p:cNvPr id="11" name="Group 10"/>
            <p:cNvGrpSpPr/>
            <p:nvPr/>
          </p:nvGrpSpPr>
          <p:grpSpPr>
            <a:xfrm>
              <a:off x="841604" y="2512790"/>
              <a:ext cx="391150" cy="385792"/>
              <a:chOff x="6296023" y="628650"/>
              <a:chExt cx="695328" cy="685802"/>
            </a:xfrm>
          </p:grpSpPr>
          <p:sp>
            <p:nvSpPr>
              <p:cNvPr id="7" name="Donut 6"/>
              <p:cNvSpPr/>
              <p:nvPr/>
            </p:nvSpPr>
            <p:spPr>
              <a:xfrm>
                <a:off x="6296023" y="628650"/>
                <a:ext cx="695328" cy="685802"/>
              </a:xfrm>
              <a:prstGeom prst="donut">
                <a:avLst>
                  <a:gd name="adj" fmla="val 17632"/>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nut 4"/>
              <p:cNvSpPr/>
              <p:nvPr/>
            </p:nvSpPr>
            <p:spPr>
              <a:xfrm>
                <a:off x="6430246" y="763727"/>
                <a:ext cx="424114" cy="417640"/>
              </a:xfrm>
              <a:prstGeom prst="donut">
                <a:avLst>
                  <a:gd name="adj" fmla="val 6760"/>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lowchart: Connector 7"/>
              <p:cNvSpPr/>
              <p:nvPr/>
            </p:nvSpPr>
            <p:spPr>
              <a:xfrm>
                <a:off x="6505577" y="827405"/>
                <a:ext cx="299066" cy="288291"/>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75000"/>
                    </a:schemeClr>
                  </a:solidFill>
                </a:endParaRPr>
              </a:p>
            </p:txBody>
          </p:sp>
        </p:grpSp>
        <p:sp>
          <p:nvSpPr>
            <p:cNvPr id="12" name="Arc 11"/>
            <p:cNvSpPr/>
            <p:nvPr/>
          </p:nvSpPr>
          <p:spPr>
            <a:xfrm rot="15987660">
              <a:off x="782709" y="2489334"/>
              <a:ext cx="476622" cy="439054"/>
            </a:xfrm>
            <a:prstGeom prst="arc">
              <a:avLst>
                <a:gd name="adj1" fmla="val 16200000"/>
                <a:gd name="adj2" fmla="val 5012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p:cNvSpPr/>
            <p:nvPr/>
          </p:nvSpPr>
          <p:spPr>
            <a:xfrm rot="10800000">
              <a:off x="798868" y="2497182"/>
              <a:ext cx="476622" cy="439054"/>
            </a:xfrm>
            <a:prstGeom prst="arc">
              <a:avLst>
                <a:gd name="adj1" fmla="val 16200000"/>
                <a:gd name="adj2" fmla="val 215166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1" name="Group 140"/>
          <p:cNvGrpSpPr/>
          <p:nvPr/>
        </p:nvGrpSpPr>
        <p:grpSpPr>
          <a:xfrm>
            <a:off x="2252929" y="3846807"/>
            <a:ext cx="476622" cy="476622"/>
            <a:chOff x="798868" y="2470550"/>
            <a:chExt cx="476622" cy="476622"/>
          </a:xfrm>
        </p:grpSpPr>
        <p:grpSp>
          <p:nvGrpSpPr>
            <p:cNvPr id="142" name="Group 141"/>
            <p:cNvGrpSpPr/>
            <p:nvPr/>
          </p:nvGrpSpPr>
          <p:grpSpPr>
            <a:xfrm>
              <a:off x="841604" y="2512790"/>
              <a:ext cx="391150" cy="385792"/>
              <a:chOff x="6296023" y="628650"/>
              <a:chExt cx="695328" cy="685802"/>
            </a:xfrm>
          </p:grpSpPr>
          <p:sp>
            <p:nvSpPr>
              <p:cNvPr id="163" name="Donut 162"/>
              <p:cNvSpPr/>
              <p:nvPr/>
            </p:nvSpPr>
            <p:spPr>
              <a:xfrm>
                <a:off x="6296023" y="628650"/>
                <a:ext cx="695328" cy="685802"/>
              </a:xfrm>
              <a:prstGeom prst="donut">
                <a:avLst>
                  <a:gd name="adj" fmla="val 17632"/>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Donut 163"/>
              <p:cNvSpPr/>
              <p:nvPr/>
            </p:nvSpPr>
            <p:spPr>
              <a:xfrm>
                <a:off x="6430246" y="763727"/>
                <a:ext cx="424114" cy="417640"/>
              </a:xfrm>
              <a:prstGeom prst="donut">
                <a:avLst>
                  <a:gd name="adj" fmla="val 6760"/>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Flowchart: Connector 170"/>
              <p:cNvSpPr/>
              <p:nvPr/>
            </p:nvSpPr>
            <p:spPr>
              <a:xfrm>
                <a:off x="6505577" y="827405"/>
                <a:ext cx="299066" cy="288291"/>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75000"/>
                    </a:schemeClr>
                  </a:solidFill>
                </a:endParaRPr>
              </a:p>
            </p:txBody>
          </p:sp>
        </p:grpSp>
        <p:sp>
          <p:nvSpPr>
            <p:cNvPr id="156" name="Arc 155"/>
            <p:cNvSpPr/>
            <p:nvPr/>
          </p:nvSpPr>
          <p:spPr>
            <a:xfrm rot="15987660">
              <a:off x="782709" y="2489334"/>
              <a:ext cx="476622" cy="439054"/>
            </a:xfrm>
            <a:prstGeom prst="arc">
              <a:avLst>
                <a:gd name="adj1" fmla="val 16200000"/>
                <a:gd name="adj2" fmla="val 5012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rot="10800000">
              <a:off x="798868" y="2497182"/>
              <a:ext cx="476622" cy="439054"/>
            </a:xfrm>
            <a:prstGeom prst="arc">
              <a:avLst>
                <a:gd name="adj1" fmla="val 16200000"/>
                <a:gd name="adj2" fmla="val 215166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2" name="Group 171"/>
          <p:cNvGrpSpPr/>
          <p:nvPr/>
        </p:nvGrpSpPr>
        <p:grpSpPr>
          <a:xfrm>
            <a:off x="3449815" y="3832625"/>
            <a:ext cx="476622" cy="476622"/>
            <a:chOff x="798868" y="2470550"/>
            <a:chExt cx="476622" cy="476622"/>
          </a:xfrm>
        </p:grpSpPr>
        <p:grpSp>
          <p:nvGrpSpPr>
            <p:cNvPr id="173" name="Group 172"/>
            <p:cNvGrpSpPr/>
            <p:nvPr/>
          </p:nvGrpSpPr>
          <p:grpSpPr>
            <a:xfrm>
              <a:off x="841604" y="2512790"/>
              <a:ext cx="391150" cy="385792"/>
              <a:chOff x="6296023" y="628650"/>
              <a:chExt cx="695328" cy="685802"/>
            </a:xfrm>
          </p:grpSpPr>
          <p:sp>
            <p:nvSpPr>
              <p:cNvPr id="176" name="Donut 175"/>
              <p:cNvSpPr/>
              <p:nvPr/>
            </p:nvSpPr>
            <p:spPr>
              <a:xfrm>
                <a:off x="6296023" y="628650"/>
                <a:ext cx="695328" cy="685802"/>
              </a:xfrm>
              <a:prstGeom prst="donut">
                <a:avLst>
                  <a:gd name="adj" fmla="val 17632"/>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Donut 176"/>
              <p:cNvSpPr/>
              <p:nvPr/>
            </p:nvSpPr>
            <p:spPr>
              <a:xfrm>
                <a:off x="6430246" y="763727"/>
                <a:ext cx="424114" cy="417640"/>
              </a:xfrm>
              <a:prstGeom prst="donut">
                <a:avLst>
                  <a:gd name="adj" fmla="val 6760"/>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8" name="Flowchart: Connector 177"/>
              <p:cNvSpPr/>
              <p:nvPr/>
            </p:nvSpPr>
            <p:spPr>
              <a:xfrm>
                <a:off x="6505577" y="827405"/>
                <a:ext cx="299066" cy="288291"/>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75000"/>
                    </a:schemeClr>
                  </a:solidFill>
                </a:endParaRPr>
              </a:p>
            </p:txBody>
          </p:sp>
        </p:grpSp>
        <p:sp>
          <p:nvSpPr>
            <p:cNvPr id="174" name="Arc 173"/>
            <p:cNvSpPr/>
            <p:nvPr/>
          </p:nvSpPr>
          <p:spPr>
            <a:xfrm rot="15987660">
              <a:off x="782709" y="2489334"/>
              <a:ext cx="476622" cy="439054"/>
            </a:xfrm>
            <a:prstGeom prst="arc">
              <a:avLst>
                <a:gd name="adj1" fmla="val 16200000"/>
                <a:gd name="adj2" fmla="val 5012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Arc 174"/>
            <p:cNvSpPr/>
            <p:nvPr/>
          </p:nvSpPr>
          <p:spPr>
            <a:xfrm rot="10800000">
              <a:off x="798868" y="2497182"/>
              <a:ext cx="476622" cy="439054"/>
            </a:xfrm>
            <a:prstGeom prst="arc">
              <a:avLst>
                <a:gd name="adj1" fmla="val 16200000"/>
                <a:gd name="adj2" fmla="val 215166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9" name="Group 178"/>
          <p:cNvGrpSpPr/>
          <p:nvPr/>
        </p:nvGrpSpPr>
        <p:grpSpPr>
          <a:xfrm>
            <a:off x="5653087" y="3828620"/>
            <a:ext cx="476622" cy="476622"/>
            <a:chOff x="798868" y="2470550"/>
            <a:chExt cx="476622" cy="476622"/>
          </a:xfrm>
        </p:grpSpPr>
        <p:grpSp>
          <p:nvGrpSpPr>
            <p:cNvPr id="180" name="Group 179"/>
            <p:cNvGrpSpPr/>
            <p:nvPr/>
          </p:nvGrpSpPr>
          <p:grpSpPr>
            <a:xfrm>
              <a:off x="841604" y="2512790"/>
              <a:ext cx="391150" cy="385792"/>
              <a:chOff x="6296023" y="628650"/>
              <a:chExt cx="695328" cy="685802"/>
            </a:xfrm>
          </p:grpSpPr>
          <p:sp>
            <p:nvSpPr>
              <p:cNvPr id="183" name="Donut 182"/>
              <p:cNvSpPr/>
              <p:nvPr/>
            </p:nvSpPr>
            <p:spPr>
              <a:xfrm>
                <a:off x="6296023" y="628650"/>
                <a:ext cx="695328" cy="685802"/>
              </a:xfrm>
              <a:prstGeom prst="donut">
                <a:avLst>
                  <a:gd name="adj" fmla="val 17632"/>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Donut 183"/>
              <p:cNvSpPr/>
              <p:nvPr/>
            </p:nvSpPr>
            <p:spPr>
              <a:xfrm>
                <a:off x="6430246" y="763727"/>
                <a:ext cx="424114" cy="417640"/>
              </a:xfrm>
              <a:prstGeom prst="donut">
                <a:avLst>
                  <a:gd name="adj" fmla="val 6760"/>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Flowchart: Connector 184"/>
              <p:cNvSpPr/>
              <p:nvPr/>
            </p:nvSpPr>
            <p:spPr>
              <a:xfrm>
                <a:off x="6505577" y="827405"/>
                <a:ext cx="299066" cy="288291"/>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75000"/>
                    </a:schemeClr>
                  </a:solidFill>
                </a:endParaRPr>
              </a:p>
            </p:txBody>
          </p:sp>
        </p:grpSp>
        <p:sp>
          <p:nvSpPr>
            <p:cNvPr id="181" name="Arc 180"/>
            <p:cNvSpPr/>
            <p:nvPr/>
          </p:nvSpPr>
          <p:spPr>
            <a:xfrm rot="15987660">
              <a:off x="782709" y="2489334"/>
              <a:ext cx="476622" cy="439054"/>
            </a:xfrm>
            <a:prstGeom prst="arc">
              <a:avLst>
                <a:gd name="adj1" fmla="val 16200000"/>
                <a:gd name="adj2" fmla="val 5012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2" name="Arc 181"/>
            <p:cNvSpPr/>
            <p:nvPr/>
          </p:nvSpPr>
          <p:spPr>
            <a:xfrm rot="10800000">
              <a:off x="798868" y="2497182"/>
              <a:ext cx="476622" cy="439054"/>
            </a:xfrm>
            <a:prstGeom prst="arc">
              <a:avLst>
                <a:gd name="adj1" fmla="val 16200000"/>
                <a:gd name="adj2" fmla="val 215166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6" name="Group 185"/>
          <p:cNvGrpSpPr/>
          <p:nvPr/>
        </p:nvGrpSpPr>
        <p:grpSpPr>
          <a:xfrm>
            <a:off x="6983323" y="3812610"/>
            <a:ext cx="476622" cy="476622"/>
            <a:chOff x="798868" y="2470550"/>
            <a:chExt cx="476622" cy="476622"/>
          </a:xfrm>
        </p:grpSpPr>
        <p:grpSp>
          <p:nvGrpSpPr>
            <p:cNvPr id="187" name="Group 186"/>
            <p:cNvGrpSpPr/>
            <p:nvPr/>
          </p:nvGrpSpPr>
          <p:grpSpPr>
            <a:xfrm>
              <a:off x="841604" y="2512790"/>
              <a:ext cx="391150" cy="385792"/>
              <a:chOff x="6296023" y="628650"/>
              <a:chExt cx="695328" cy="685802"/>
            </a:xfrm>
          </p:grpSpPr>
          <p:sp>
            <p:nvSpPr>
              <p:cNvPr id="190" name="Donut 189"/>
              <p:cNvSpPr/>
              <p:nvPr/>
            </p:nvSpPr>
            <p:spPr>
              <a:xfrm>
                <a:off x="6296023" y="628650"/>
                <a:ext cx="695328" cy="685802"/>
              </a:xfrm>
              <a:prstGeom prst="donut">
                <a:avLst>
                  <a:gd name="adj" fmla="val 17632"/>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Donut 190"/>
              <p:cNvSpPr/>
              <p:nvPr/>
            </p:nvSpPr>
            <p:spPr>
              <a:xfrm>
                <a:off x="6430246" y="763727"/>
                <a:ext cx="424114" cy="417640"/>
              </a:xfrm>
              <a:prstGeom prst="donut">
                <a:avLst>
                  <a:gd name="adj" fmla="val 6760"/>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Flowchart: Connector 191"/>
              <p:cNvSpPr/>
              <p:nvPr/>
            </p:nvSpPr>
            <p:spPr>
              <a:xfrm>
                <a:off x="6505577" y="827405"/>
                <a:ext cx="299066" cy="288291"/>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75000"/>
                    </a:schemeClr>
                  </a:solidFill>
                </a:endParaRPr>
              </a:p>
            </p:txBody>
          </p:sp>
        </p:grpSp>
        <p:sp>
          <p:nvSpPr>
            <p:cNvPr id="188" name="Arc 187"/>
            <p:cNvSpPr/>
            <p:nvPr/>
          </p:nvSpPr>
          <p:spPr>
            <a:xfrm rot="15987660">
              <a:off x="782709" y="2489334"/>
              <a:ext cx="476622" cy="439054"/>
            </a:xfrm>
            <a:prstGeom prst="arc">
              <a:avLst>
                <a:gd name="adj1" fmla="val 16200000"/>
                <a:gd name="adj2" fmla="val 5012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9" name="Arc 188"/>
            <p:cNvSpPr/>
            <p:nvPr/>
          </p:nvSpPr>
          <p:spPr>
            <a:xfrm rot="10800000">
              <a:off x="798868" y="2497182"/>
              <a:ext cx="476622" cy="439054"/>
            </a:xfrm>
            <a:prstGeom prst="arc">
              <a:avLst>
                <a:gd name="adj1" fmla="val 16200000"/>
                <a:gd name="adj2" fmla="val 215166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93" name="Straight Connector 192"/>
          <p:cNvCxnSpPr/>
          <p:nvPr/>
        </p:nvCxnSpPr>
        <p:spPr>
          <a:xfrm>
            <a:off x="1291255" y="992280"/>
            <a:ext cx="4166" cy="2864222"/>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366547" y="4112423"/>
            <a:ext cx="674906" cy="639"/>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flipV="1">
            <a:off x="1498626" y="4096337"/>
            <a:ext cx="758177" cy="2332"/>
          </a:xfrm>
          <a:prstGeom prst="line">
            <a:avLst/>
          </a:prstGeom>
          <a:ln w="9525">
            <a:solidFill>
              <a:schemeClr val="tx2">
                <a:lumMod val="60000"/>
                <a:lumOff val="40000"/>
              </a:schemeClr>
            </a:solidFill>
            <a:headEnd type="none" w="sm" len="sm"/>
            <a:tailEnd type="none" w="lg" len="med"/>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75" idx="2"/>
            <a:endCxn id="163" idx="6"/>
          </p:cNvCxnSpPr>
          <p:nvPr/>
        </p:nvCxnSpPr>
        <p:spPr>
          <a:xfrm flipH="1" flipV="1">
            <a:off x="2686815" y="4081943"/>
            <a:ext cx="763083" cy="2617"/>
          </a:xfrm>
          <a:prstGeom prst="line">
            <a:avLst/>
          </a:prstGeom>
          <a:ln w="9525">
            <a:solidFill>
              <a:schemeClr val="tx2">
                <a:lumMod val="60000"/>
                <a:lumOff val="40000"/>
              </a:schemeClr>
            </a:solidFill>
            <a:headEnd type="none" w="sm" len="sm"/>
            <a:tailEnd type="none" w="lg" len="med"/>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504809" y="745846"/>
            <a:ext cx="647934" cy="276999"/>
          </a:xfrm>
          <a:prstGeom prst="rect">
            <a:avLst/>
          </a:prstGeom>
          <a:noFill/>
        </p:spPr>
        <p:txBody>
          <a:bodyPr wrap="none" rtlCol="0">
            <a:spAutoFit/>
          </a:bodyPr>
          <a:lstStyle/>
          <a:p>
            <a:pPr defTabSz="685800"/>
            <a:r>
              <a:rPr lang="en-US" sz="1200" dirty="0" smtClean="0">
                <a:solidFill>
                  <a:srgbClr val="4F81BD">
                    <a:lumMod val="50000"/>
                  </a:srgbClr>
                </a:solidFill>
                <a:latin typeface="Bernard MT Condensed" pitchFamily="18" charset="0"/>
              </a:rPr>
              <a:t>2012-13</a:t>
            </a:r>
            <a:endParaRPr lang="en-US" sz="1200" dirty="0">
              <a:solidFill>
                <a:srgbClr val="4F81BD">
                  <a:lumMod val="50000"/>
                </a:srgbClr>
              </a:solidFill>
              <a:latin typeface="Bernard MT Condensed" pitchFamily="18" charset="0"/>
            </a:endParaRPr>
          </a:p>
        </p:txBody>
      </p:sp>
      <p:sp>
        <p:nvSpPr>
          <p:cNvPr id="203" name="TextBox 202"/>
          <p:cNvSpPr txBox="1"/>
          <p:nvPr/>
        </p:nvSpPr>
        <p:spPr>
          <a:xfrm>
            <a:off x="272289" y="1061875"/>
            <a:ext cx="1013607" cy="830997"/>
          </a:xfrm>
          <a:prstGeom prst="rect">
            <a:avLst/>
          </a:prstGeom>
          <a:solidFill>
            <a:schemeClr val="accent3">
              <a:lumMod val="20000"/>
              <a:lumOff val="80000"/>
            </a:schemeClr>
          </a:solidFill>
          <a:ln>
            <a:noFill/>
          </a:ln>
        </p:spPr>
        <p:txBody>
          <a:bodyPr wrap="square" rtlCol="0">
            <a:spAutoFit/>
          </a:bodyPr>
          <a:lstStyle/>
          <a:p>
            <a:r>
              <a:rPr lang="en-US" sz="800" dirty="0">
                <a:solidFill>
                  <a:prstClr val="black"/>
                </a:solidFill>
              </a:rPr>
              <a:t>Established the Front End Technology Consulting Group (CI TCG</a:t>
            </a:r>
            <a:r>
              <a:rPr lang="en-US" sz="800" dirty="0" smtClean="0">
                <a:solidFill>
                  <a:prstClr val="black"/>
                </a:solidFill>
              </a:rPr>
              <a:t>) and for Responsive CoE</a:t>
            </a:r>
            <a:endParaRPr lang="en-US" sz="800" dirty="0">
              <a:solidFill>
                <a:prstClr val="black"/>
              </a:solidFill>
            </a:endParaRPr>
          </a:p>
        </p:txBody>
      </p:sp>
      <p:grpSp>
        <p:nvGrpSpPr>
          <p:cNvPr id="204" name="Group 203"/>
          <p:cNvGrpSpPr/>
          <p:nvPr/>
        </p:nvGrpSpPr>
        <p:grpSpPr>
          <a:xfrm>
            <a:off x="4494301" y="3827757"/>
            <a:ext cx="476622" cy="476622"/>
            <a:chOff x="798868" y="2470550"/>
            <a:chExt cx="476622" cy="476622"/>
          </a:xfrm>
        </p:grpSpPr>
        <p:grpSp>
          <p:nvGrpSpPr>
            <p:cNvPr id="205" name="Group 204"/>
            <p:cNvGrpSpPr/>
            <p:nvPr/>
          </p:nvGrpSpPr>
          <p:grpSpPr>
            <a:xfrm>
              <a:off x="841604" y="2512790"/>
              <a:ext cx="391150" cy="385792"/>
              <a:chOff x="6296023" y="628650"/>
              <a:chExt cx="695328" cy="685802"/>
            </a:xfrm>
          </p:grpSpPr>
          <p:sp>
            <p:nvSpPr>
              <p:cNvPr id="208" name="Donut 207"/>
              <p:cNvSpPr/>
              <p:nvPr/>
            </p:nvSpPr>
            <p:spPr>
              <a:xfrm>
                <a:off x="6296023" y="628650"/>
                <a:ext cx="695328" cy="685802"/>
              </a:xfrm>
              <a:prstGeom prst="donut">
                <a:avLst>
                  <a:gd name="adj" fmla="val 17632"/>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Donut 208"/>
              <p:cNvSpPr/>
              <p:nvPr/>
            </p:nvSpPr>
            <p:spPr>
              <a:xfrm>
                <a:off x="6430246" y="763727"/>
                <a:ext cx="424114" cy="417640"/>
              </a:xfrm>
              <a:prstGeom prst="donut">
                <a:avLst>
                  <a:gd name="adj" fmla="val 6760"/>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0" name="Flowchart: Connector 209"/>
              <p:cNvSpPr/>
              <p:nvPr/>
            </p:nvSpPr>
            <p:spPr>
              <a:xfrm>
                <a:off x="6505577" y="827405"/>
                <a:ext cx="299066" cy="288291"/>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75000"/>
                    </a:schemeClr>
                  </a:solidFill>
                </a:endParaRPr>
              </a:p>
            </p:txBody>
          </p:sp>
        </p:grpSp>
        <p:sp>
          <p:nvSpPr>
            <p:cNvPr id="206" name="Arc 205"/>
            <p:cNvSpPr/>
            <p:nvPr/>
          </p:nvSpPr>
          <p:spPr>
            <a:xfrm rot="15987660">
              <a:off x="782709" y="2489334"/>
              <a:ext cx="476622" cy="439054"/>
            </a:xfrm>
            <a:prstGeom prst="arc">
              <a:avLst>
                <a:gd name="adj1" fmla="val 16200000"/>
                <a:gd name="adj2" fmla="val 5012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7" name="Arc 206"/>
            <p:cNvSpPr/>
            <p:nvPr/>
          </p:nvSpPr>
          <p:spPr>
            <a:xfrm rot="10800000">
              <a:off x="798868" y="2497182"/>
              <a:ext cx="476622" cy="439054"/>
            </a:xfrm>
            <a:prstGeom prst="arc">
              <a:avLst>
                <a:gd name="adj1" fmla="val 16200000"/>
                <a:gd name="adj2" fmla="val 215166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14" name="Straight Connector 213"/>
          <p:cNvCxnSpPr/>
          <p:nvPr/>
        </p:nvCxnSpPr>
        <p:spPr>
          <a:xfrm flipH="1" flipV="1">
            <a:off x="3900682" y="4077287"/>
            <a:ext cx="757660" cy="2332"/>
          </a:xfrm>
          <a:prstGeom prst="line">
            <a:avLst/>
          </a:prstGeom>
          <a:ln w="9525">
            <a:solidFill>
              <a:schemeClr val="tx2">
                <a:lumMod val="60000"/>
                <a:lumOff val="40000"/>
              </a:schemeClr>
            </a:solidFill>
            <a:headEnd type="none" w="sm" len="sm"/>
            <a:tailEnd type="none" w="lg"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flipV="1">
            <a:off x="4894248" y="4062893"/>
            <a:ext cx="756367" cy="2618"/>
          </a:xfrm>
          <a:prstGeom prst="line">
            <a:avLst/>
          </a:prstGeom>
          <a:ln w="9525">
            <a:solidFill>
              <a:schemeClr val="tx2">
                <a:lumMod val="60000"/>
                <a:lumOff val="40000"/>
              </a:schemeClr>
            </a:solidFill>
            <a:headEnd type="none" w="sm" len="sm"/>
            <a:tailEnd type="none" w="lg" len="med"/>
          </a:ln>
        </p:spPr>
        <p:style>
          <a:lnRef idx="1">
            <a:schemeClr val="accent1"/>
          </a:lnRef>
          <a:fillRef idx="0">
            <a:schemeClr val="accent1"/>
          </a:fillRef>
          <a:effectRef idx="0">
            <a:schemeClr val="accent1"/>
          </a:effectRef>
          <a:fontRef idx="minor">
            <a:schemeClr val="tx1"/>
          </a:fontRef>
        </p:style>
      </p:cxnSp>
      <p:pic>
        <p:nvPicPr>
          <p:cNvPr id="216" name="Picture 2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 y="3961920"/>
            <a:ext cx="326867" cy="326867"/>
          </a:xfrm>
          <a:prstGeom prst="rect">
            <a:avLst/>
          </a:prstGeom>
        </p:spPr>
      </p:pic>
      <p:grpSp>
        <p:nvGrpSpPr>
          <p:cNvPr id="221" name="Group 220"/>
          <p:cNvGrpSpPr/>
          <p:nvPr/>
        </p:nvGrpSpPr>
        <p:grpSpPr>
          <a:xfrm>
            <a:off x="8237360" y="3821690"/>
            <a:ext cx="476622" cy="476622"/>
            <a:chOff x="798868" y="2470550"/>
            <a:chExt cx="476622" cy="476622"/>
          </a:xfrm>
        </p:grpSpPr>
        <p:grpSp>
          <p:nvGrpSpPr>
            <p:cNvPr id="222" name="Group 221"/>
            <p:cNvGrpSpPr/>
            <p:nvPr/>
          </p:nvGrpSpPr>
          <p:grpSpPr>
            <a:xfrm>
              <a:off x="841604" y="2512790"/>
              <a:ext cx="391150" cy="385792"/>
              <a:chOff x="6296023" y="628650"/>
              <a:chExt cx="695328" cy="685802"/>
            </a:xfrm>
          </p:grpSpPr>
          <p:sp>
            <p:nvSpPr>
              <p:cNvPr id="225" name="Donut 224"/>
              <p:cNvSpPr/>
              <p:nvPr/>
            </p:nvSpPr>
            <p:spPr>
              <a:xfrm>
                <a:off x="6296023" y="628650"/>
                <a:ext cx="695328" cy="685802"/>
              </a:xfrm>
              <a:prstGeom prst="donut">
                <a:avLst>
                  <a:gd name="adj" fmla="val 17632"/>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Donut 225"/>
              <p:cNvSpPr/>
              <p:nvPr/>
            </p:nvSpPr>
            <p:spPr>
              <a:xfrm>
                <a:off x="6430246" y="763727"/>
                <a:ext cx="424114" cy="417640"/>
              </a:xfrm>
              <a:prstGeom prst="donut">
                <a:avLst>
                  <a:gd name="adj" fmla="val 6760"/>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7" name="Flowchart: Connector 226"/>
              <p:cNvSpPr/>
              <p:nvPr/>
            </p:nvSpPr>
            <p:spPr>
              <a:xfrm>
                <a:off x="6505577" y="827405"/>
                <a:ext cx="299066" cy="288291"/>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75000"/>
                    </a:schemeClr>
                  </a:solidFill>
                </a:endParaRPr>
              </a:p>
            </p:txBody>
          </p:sp>
        </p:grpSp>
        <p:sp>
          <p:nvSpPr>
            <p:cNvPr id="223" name="Arc 222"/>
            <p:cNvSpPr/>
            <p:nvPr/>
          </p:nvSpPr>
          <p:spPr>
            <a:xfrm rot="15987660">
              <a:off x="782709" y="2489334"/>
              <a:ext cx="476622" cy="439054"/>
            </a:xfrm>
            <a:prstGeom prst="arc">
              <a:avLst>
                <a:gd name="adj1" fmla="val 16200000"/>
                <a:gd name="adj2" fmla="val 5012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4" name="Arc 223"/>
            <p:cNvSpPr/>
            <p:nvPr/>
          </p:nvSpPr>
          <p:spPr>
            <a:xfrm rot="10800000">
              <a:off x="798868" y="2497182"/>
              <a:ext cx="476622" cy="439054"/>
            </a:xfrm>
            <a:prstGeom prst="arc">
              <a:avLst>
                <a:gd name="adj1" fmla="val 16200000"/>
                <a:gd name="adj2" fmla="val 215166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8" name="Straight Connector 227"/>
          <p:cNvCxnSpPr/>
          <p:nvPr/>
        </p:nvCxnSpPr>
        <p:spPr>
          <a:xfrm>
            <a:off x="2481880" y="963705"/>
            <a:ext cx="4166" cy="2864222"/>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H="1" flipV="1">
            <a:off x="6103923" y="4072418"/>
            <a:ext cx="756367" cy="2618"/>
          </a:xfrm>
          <a:prstGeom prst="line">
            <a:avLst/>
          </a:prstGeom>
          <a:ln w="9525">
            <a:solidFill>
              <a:schemeClr val="tx2">
                <a:lumMod val="60000"/>
                <a:lumOff val="40000"/>
              </a:schemeClr>
            </a:solidFill>
            <a:headEnd type="none" w="sm" len="sm"/>
            <a:tailEnd type="none" w="lg" len="med"/>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flipV="1">
            <a:off x="7485048" y="4072418"/>
            <a:ext cx="756367" cy="2618"/>
          </a:xfrm>
          <a:prstGeom prst="line">
            <a:avLst/>
          </a:prstGeom>
          <a:ln w="9525">
            <a:solidFill>
              <a:schemeClr val="tx2">
                <a:lumMod val="60000"/>
                <a:lumOff val="40000"/>
              </a:schemeClr>
            </a:solidFill>
            <a:headEnd type="none" w="sm" len="sm"/>
            <a:tailEnd type="non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H="1" flipV="1">
            <a:off x="8688339" y="4072418"/>
            <a:ext cx="388135" cy="2618"/>
          </a:xfrm>
          <a:prstGeom prst="line">
            <a:avLst/>
          </a:prstGeom>
          <a:ln w="9525">
            <a:solidFill>
              <a:schemeClr val="tx2">
                <a:lumMod val="60000"/>
                <a:lumOff val="40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43" y="985888"/>
            <a:ext cx="731907"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1540589" y="736321"/>
            <a:ext cx="969736" cy="276999"/>
          </a:xfrm>
          <a:prstGeom prst="rect">
            <a:avLst/>
          </a:prstGeom>
          <a:noFill/>
        </p:spPr>
        <p:txBody>
          <a:bodyPr wrap="square" rtlCol="0">
            <a:spAutoFit/>
          </a:bodyPr>
          <a:lstStyle/>
          <a:p>
            <a:pPr defTabSz="685800"/>
            <a:r>
              <a:rPr lang="en-US" sz="1200" dirty="0" smtClean="0">
                <a:solidFill>
                  <a:srgbClr val="4F81BD">
                    <a:lumMod val="50000"/>
                  </a:srgbClr>
                </a:solidFill>
                <a:latin typeface="Bernard MT Condensed" pitchFamily="18" charset="0"/>
              </a:rPr>
              <a:t>2014-15</a:t>
            </a:r>
            <a:endParaRPr lang="en-US" sz="1200" dirty="0">
              <a:solidFill>
                <a:srgbClr val="4F81BD">
                  <a:lumMod val="50000"/>
                </a:srgbClr>
              </a:solidFill>
              <a:latin typeface="Bernard MT Condensed" pitchFamily="18" charset="0"/>
            </a:endParaRPr>
          </a:p>
        </p:txBody>
      </p:sp>
      <p:cxnSp>
        <p:nvCxnSpPr>
          <p:cNvPr id="260" name="Straight Connector 259"/>
          <p:cNvCxnSpPr/>
          <p:nvPr/>
        </p:nvCxnSpPr>
        <p:spPr>
          <a:xfrm>
            <a:off x="1526387" y="976363"/>
            <a:ext cx="974169"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262" name="TextBox 261"/>
          <p:cNvSpPr txBox="1"/>
          <p:nvPr/>
        </p:nvSpPr>
        <p:spPr>
          <a:xfrm>
            <a:off x="2712164" y="717271"/>
            <a:ext cx="969736" cy="276999"/>
          </a:xfrm>
          <a:prstGeom prst="rect">
            <a:avLst/>
          </a:prstGeom>
          <a:noFill/>
        </p:spPr>
        <p:txBody>
          <a:bodyPr wrap="square" rtlCol="0">
            <a:spAutoFit/>
          </a:bodyPr>
          <a:lstStyle/>
          <a:p>
            <a:pPr defTabSz="685800"/>
            <a:r>
              <a:rPr lang="en-US" sz="1200" dirty="0" smtClean="0">
                <a:solidFill>
                  <a:srgbClr val="4F81BD">
                    <a:lumMod val="50000"/>
                  </a:srgbClr>
                </a:solidFill>
                <a:latin typeface="Bernard MT Condensed" pitchFamily="18" charset="0"/>
              </a:rPr>
              <a:t>2016</a:t>
            </a:r>
            <a:endParaRPr lang="en-US" sz="1200" dirty="0">
              <a:solidFill>
                <a:srgbClr val="4F81BD">
                  <a:lumMod val="50000"/>
                </a:srgbClr>
              </a:solidFill>
              <a:latin typeface="Bernard MT Condensed" pitchFamily="18" charset="0"/>
            </a:endParaRPr>
          </a:p>
        </p:txBody>
      </p:sp>
      <p:cxnSp>
        <p:nvCxnSpPr>
          <p:cNvPr id="263" name="Straight Connector 262"/>
          <p:cNvCxnSpPr/>
          <p:nvPr/>
        </p:nvCxnSpPr>
        <p:spPr>
          <a:xfrm>
            <a:off x="2697962" y="957313"/>
            <a:ext cx="974169"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265" name="TextBox 264"/>
          <p:cNvSpPr txBox="1"/>
          <p:nvPr/>
        </p:nvSpPr>
        <p:spPr>
          <a:xfrm>
            <a:off x="3750389" y="726796"/>
            <a:ext cx="969736" cy="276999"/>
          </a:xfrm>
          <a:prstGeom prst="rect">
            <a:avLst/>
          </a:prstGeom>
          <a:noFill/>
        </p:spPr>
        <p:txBody>
          <a:bodyPr wrap="square" rtlCol="0">
            <a:spAutoFit/>
          </a:bodyPr>
          <a:lstStyle/>
          <a:p>
            <a:pPr defTabSz="685800"/>
            <a:r>
              <a:rPr lang="en-US" sz="1200" dirty="0" smtClean="0">
                <a:solidFill>
                  <a:srgbClr val="4F81BD">
                    <a:lumMod val="50000"/>
                  </a:srgbClr>
                </a:solidFill>
                <a:latin typeface="Bernard MT Condensed" pitchFamily="18" charset="0"/>
              </a:rPr>
              <a:t>2017</a:t>
            </a:r>
            <a:endParaRPr lang="en-US" sz="1200" dirty="0">
              <a:solidFill>
                <a:srgbClr val="4F81BD">
                  <a:lumMod val="50000"/>
                </a:srgbClr>
              </a:solidFill>
              <a:latin typeface="Bernard MT Condensed" pitchFamily="18" charset="0"/>
            </a:endParaRPr>
          </a:p>
        </p:txBody>
      </p:sp>
      <p:cxnSp>
        <p:nvCxnSpPr>
          <p:cNvPr id="266" name="Straight Connector 265"/>
          <p:cNvCxnSpPr/>
          <p:nvPr/>
        </p:nvCxnSpPr>
        <p:spPr>
          <a:xfrm>
            <a:off x="3736187" y="966838"/>
            <a:ext cx="974169"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5882305" y="1020813"/>
            <a:ext cx="4166" cy="1778456"/>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sp>
        <p:nvSpPr>
          <p:cNvPr id="268" name="TextBox 267"/>
          <p:cNvSpPr txBox="1"/>
          <p:nvPr/>
        </p:nvSpPr>
        <p:spPr>
          <a:xfrm>
            <a:off x="4941014" y="707746"/>
            <a:ext cx="969736" cy="276999"/>
          </a:xfrm>
          <a:prstGeom prst="rect">
            <a:avLst/>
          </a:prstGeom>
          <a:noFill/>
        </p:spPr>
        <p:txBody>
          <a:bodyPr wrap="square" rtlCol="0">
            <a:spAutoFit/>
          </a:bodyPr>
          <a:lstStyle/>
          <a:p>
            <a:pPr defTabSz="685800"/>
            <a:r>
              <a:rPr lang="en-US" sz="1200" dirty="0" smtClean="0">
                <a:solidFill>
                  <a:srgbClr val="4F81BD">
                    <a:lumMod val="50000"/>
                  </a:srgbClr>
                </a:solidFill>
                <a:latin typeface="Bernard MT Condensed" pitchFamily="18" charset="0"/>
              </a:rPr>
              <a:t>2018</a:t>
            </a:r>
            <a:endParaRPr lang="en-US" sz="1200" dirty="0">
              <a:solidFill>
                <a:srgbClr val="4F81BD">
                  <a:lumMod val="50000"/>
                </a:srgbClr>
              </a:solidFill>
              <a:latin typeface="Bernard MT Condensed" pitchFamily="18" charset="0"/>
            </a:endParaRPr>
          </a:p>
        </p:txBody>
      </p:sp>
      <p:cxnSp>
        <p:nvCxnSpPr>
          <p:cNvPr id="269" name="Straight Connector 268"/>
          <p:cNvCxnSpPr/>
          <p:nvPr/>
        </p:nvCxnSpPr>
        <p:spPr>
          <a:xfrm>
            <a:off x="4926812" y="947788"/>
            <a:ext cx="974169"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6150689" y="698221"/>
            <a:ext cx="969736" cy="276999"/>
          </a:xfrm>
          <a:prstGeom prst="rect">
            <a:avLst/>
          </a:prstGeom>
          <a:noFill/>
        </p:spPr>
        <p:txBody>
          <a:bodyPr wrap="square" rtlCol="0">
            <a:spAutoFit/>
          </a:bodyPr>
          <a:lstStyle/>
          <a:p>
            <a:pPr defTabSz="685800"/>
            <a:r>
              <a:rPr lang="en-US" sz="1200" dirty="0" smtClean="0">
                <a:solidFill>
                  <a:srgbClr val="4F81BD">
                    <a:lumMod val="50000"/>
                  </a:srgbClr>
                </a:solidFill>
                <a:latin typeface="Bernard MT Condensed" pitchFamily="18" charset="0"/>
              </a:rPr>
              <a:t>2019</a:t>
            </a:r>
            <a:endParaRPr lang="en-US" sz="1200" dirty="0">
              <a:solidFill>
                <a:srgbClr val="4F81BD">
                  <a:lumMod val="50000"/>
                </a:srgbClr>
              </a:solidFill>
              <a:latin typeface="Bernard MT Condensed" pitchFamily="18" charset="0"/>
            </a:endParaRPr>
          </a:p>
        </p:txBody>
      </p:sp>
      <p:cxnSp>
        <p:nvCxnSpPr>
          <p:cNvPr id="272" name="Straight Connector 271"/>
          <p:cNvCxnSpPr/>
          <p:nvPr/>
        </p:nvCxnSpPr>
        <p:spPr>
          <a:xfrm>
            <a:off x="6062774" y="928738"/>
            <a:ext cx="1178745"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7522289" y="707746"/>
            <a:ext cx="969736" cy="276999"/>
          </a:xfrm>
          <a:prstGeom prst="rect">
            <a:avLst/>
          </a:prstGeom>
          <a:noFill/>
        </p:spPr>
        <p:txBody>
          <a:bodyPr wrap="square" rtlCol="0">
            <a:spAutoFit/>
          </a:bodyPr>
          <a:lstStyle/>
          <a:p>
            <a:pPr defTabSz="685800"/>
            <a:r>
              <a:rPr lang="en-US" sz="1200" dirty="0" smtClean="0">
                <a:solidFill>
                  <a:srgbClr val="4F81BD">
                    <a:lumMod val="50000"/>
                  </a:srgbClr>
                </a:solidFill>
                <a:latin typeface="Bernard MT Condensed" pitchFamily="18" charset="0"/>
              </a:rPr>
              <a:t>2020</a:t>
            </a:r>
            <a:endParaRPr lang="en-US" sz="1200" dirty="0">
              <a:solidFill>
                <a:srgbClr val="4F81BD">
                  <a:lumMod val="50000"/>
                </a:srgbClr>
              </a:solidFill>
              <a:latin typeface="Bernard MT Condensed" pitchFamily="18" charset="0"/>
            </a:endParaRPr>
          </a:p>
        </p:txBody>
      </p:sp>
      <p:cxnSp>
        <p:nvCxnSpPr>
          <p:cNvPr id="275" name="Straight Connector 274"/>
          <p:cNvCxnSpPr/>
          <p:nvPr/>
        </p:nvCxnSpPr>
        <p:spPr>
          <a:xfrm>
            <a:off x="7508087" y="947788"/>
            <a:ext cx="974169"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682030" y="935130"/>
            <a:ext cx="4166" cy="2864222"/>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29780" y="954180"/>
            <a:ext cx="4166" cy="2864222"/>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882305" y="963705"/>
            <a:ext cx="4166" cy="2864222"/>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225330" y="935130"/>
            <a:ext cx="4166" cy="2864222"/>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463580" y="963705"/>
            <a:ext cx="4166" cy="2864222"/>
          </a:xfrm>
          <a:prstGeom prst="line">
            <a:avLst/>
          </a:prstGeom>
          <a:ln w="9525">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415325" y="4088770"/>
            <a:ext cx="2962" cy="573605"/>
          </a:xfrm>
          <a:prstGeom prst="line">
            <a:avLst/>
          </a:prstGeom>
          <a:ln w="31750">
            <a:solidFill>
              <a:schemeClr val="tx2">
                <a:lumMod val="60000"/>
                <a:lumOff val="40000"/>
              </a:schemeClr>
            </a:solidFill>
            <a:headEnd type="oval" w="sm" len="sm"/>
            <a:tailEnd type="none"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72289" y="1928650"/>
            <a:ext cx="1013607" cy="830997"/>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Built Front End Consulting Playbook, Delivery </a:t>
            </a:r>
            <a:r>
              <a:rPr lang="en-US" sz="800" dirty="0" err="1" smtClean="0">
                <a:solidFill>
                  <a:prstClr val="black"/>
                </a:solidFill>
              </a:rPr>
              <a:t>Ips</a:t>
            </a:r>
            <a:r>
              <a:rPr lang="en-US" sz="800" dirty="0" smtClean="0">
                <a:solidFill>
                  <a:prstClr val="black"/>
                </a:solidFill>
              </a:rPr>
              <a:t>, Migration Strategy Templates and Accelerators</a:t>
            </a:r>
            <a:endParaRPr lang="en-US" sz="800" dirty="0">
              <a:solidFill>
                <a:prstClr val="black"/>
              </a:solidFill>
            </a:endParaRPr>
          </a:p>
        </p:txBody>
      </p:sp>
      <p:sp>
        <p:nvSpPr>
          <p:cNvPr id="108" name="TextBox 107"/>
          <p:cNvSpPr txBox="1"/>
          <p:nvPr/>
        </p:nvSpPr>
        <p:spPr>
          <a:xfrm>
            <a:off x="275464" y="2795425"/>
            <a:ext cx="1013607" cy="584775"/>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Managed Technical Delivery of first client won: Amex for RWD migration</a:t>
            </a:r>
            <a:endParaRPr lang="en-US" sz="800" dirty="0">
              <a:solidFill>
                <a:prstClr val="black"/>
              </a:solidFill>
            </a:endParaRPr>
          </a:p>
        </p:txBody>
      </p:sp>
      <p:sp>
        <p:nvSpPr>
          <p:cNvPr id="110" name="TextBox 109"/>
          <p:cNvSpPr txBox="1"/>
          <p:nvPr/>
        </p:nvSpPr>
        <p:spPr>
          <a:xfrm>
            <a:off x="1415820" y="1042825"/>
            <a:ext cx="1060701" cy="1077218"/>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Setup the incubation Centre for Single Page Apps, JS based AR/VR solutions, </a:t>
            </a:r>
            <a:r>
              <a:rPr lang="en-US" sz="800" dirty="0" err="1" smtClean="0">
                <a:solidFill>
                  <a:prstClr val="black"/>
                </a:solidFill>
              </a:rPr>
              <a:t>NodeJS</a:t>
            </a:r>
            <a:r>
              <a:rPr lang="en-US" sz="800" dirty="0" smtClean="0">
                <a:solidFill>
                  <a:prstClr val="black"/>
                </a:solidFill>
              </a:rPr>
              <a:t> based SSJS solutions and Data Intensive Real Time apps.</a:t>
            </a:r>
            <a:endParaRPr lang="en-US" sz="800" dirty="0">
              <a:solidFill>
                <a:prstClr val="black"/>
              </a:solidFill>
            </a:endParaRPr>
          </a:p>
        </p:txBody>
      </p:sp>
      <p:sp>
        <p:nvSpPr>
          <p:cNvPr id="111" name="TextBox 110"/>
          <p:cNvSpPr txBox="1"/>
          <p:nvPr/>
        </p:nvSpPr>
        <p:spPr>
          <a:xfrm>
            <a:off x="1415819" y="2158304"/>
            <a:ext cx="1060701" cy="1323439"/>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Proposed, Won and delivered multiple greenfield digital solutions Projects Delivery – First Mobile Hybrid App (</a:t>
            </a:r>
            <a:r>
              <a:rPr lang="en-US" sz="800" dirty="0" err="1" smtClean="0">
                <a:solidFill>
                  <a:prstClr val="black"/>
                </a:solidFill>
              </a:rPr>
              <a:t>TdBank</a:t>
            </a:r>
            <a:r>
              <a:rPr lang="en-US" sz="800" dirty="0" smtClean="0">
                <a:solidFill>
                  <a:prstClr val="black"/>
                </a:solidFill>
              </a:rPr>
              <a:t>), AR marker for Amex, Google Glass solution for Selective Insurance</a:t>
            </a:r>
            <a:endParaRPr lang="en-US" sz="800" dirty="0">
              <a:solidFill>
                <a:prstClr val="black"/>
              </a:solidFill>
            </a:endParaRPr>
          </a:p>
        </p:txBody>
      </p:sp>
      <p:sp>
        <p:nvSpPr>
          <p:cNvPr id="113" name="TextBox 112"/>
          <p:cNvSpPr txBox="1"/>
          <p:nvPr/>
        </p:nvSpPr>
        <p:spPr>
          <a:xfrm>
            <a:off x="2606415" y="1030092"/>
            <a:ext cx="1060701" cy="1692771"/>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Technical Delivery of Strategic Digital programs – </a:t>
            </a:r>
          </a:p>
          <a:p>
            <a:pPr marL="171450" indent="-171450">
              <a:buFont typeface="Arial" panose="020B0604020202020204" pitchFamily="34" charset="0"/>
              <a:buChar char="•"/>
            </a:pPr>
            <a:r>
              <a:rPr lang="en-US" sz="800" dirty="0" smtClean="0">
                <a:solidFill>
                  <a:prstClr val="black"/>
                </a:solidFill>
              </a:rPr>
              <a:t>Franklin Templeton (Web &amp; Mobile ) transformation</a:t>
            </a:r>
          </a:p>
          <a:p>
            <a:pPr marL="171450" indent="-171450">
              <a:buFont typeface="Arial" panose="020B0604020202020204" pitchFamily="34" charset="0"/>
              <a:buChar char="•"/>
            </a:pPr>
            <a:r>
              <a:rPr lang="en-US" sz="800" dirty="0" smtClean="0">
                <a:solidFill>
                  <a:prstClr val="black"/>
                </a:solidFill>
              </a:rPr>
              <a:t>Farmers Insurance CSS Digital Go Live</a:t>
            </a:r>
          </a:p>
          <a:p>
            <a:pPr marL="171450" indent="-171450">
              <a:buFont typeface="Arial" panose="020B0604020202020204" pitchFamily="34" charset="0"/>
              <a:buChar char="•"/>
            </a:pPr>
            <a:r>
              <a:rPr lang="en-US" sz="800" dirty="0" smtClean="0">
                <a:solidFill>
                  <a:prstClr val="black"/>
                </a:solidFill>
              </a:rPr>
              <a:t>VMware Global UI Components Library</a:t>
            </a:r>
            <a:endParaRPr lang="en-US" sz="800" dirty="0">
              <a:solidFill>
                <a:prstClr val="black"/>
              </a:solidFill>
            </a:endParaRPr>
          </a:p>
        </p:txBody>
      </p:sp>
      <p:sp>
        <p:nvSpPr>
          <p:cNvPr id="114" name="TextBox 113"/>
          <p:cNvSpPr txBox="1"/>
          <p:nvPr/>
        </p:nvSpPr>
        <p:spPr>
          <a:xfrm>
            <a:off x="2615111" y="2752758"/>
            <a:ext cx="1060701" cy="830997"/>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RFP Solution Architecture  and Client presentations – Handled and oversaw ~100 RFP pursuits</a:t>
            </a:r>
            <a:endParaRPr lang="en-US" sz="800" dirty="0">
              <a:solidFill>
                <a:prstClr val="black"/>
              </a:solidFill>
            </a:endParaRPr>
          </a:p>
        </p:txBody>
      </p:sp>
      <p:sp>
        <p:nvSpPr>
          <p:cNvPr id="116" name="TextBox 115"/>
          <p:cNvSpPr txBox="1"/>
          <p:nvPr/>
        </p:nvSpPr>
        <p:spPr>
          <a:xfrm>
            <a:off x="3780942" y="1009918"/>
            <a:ext cx="924429" cy="1569660"/>
          </a:xfrm>
          <a:prstGeom prst="rect">
            <a:avLst/>
          </a:prstGeom>
          <a:solidFill>
            <a:schemeClr val="accent3">
              <a:lumMod val="20000"/>
              <a:lumOff val="80000"/>
            </a:schemeClr>
          </a:solidFill>
          <a:ln>
            <a:noFill/>
          </a:ln>
        </p:spPr>
        <p:txBody>
          <a:bodyPr wrap="square" rtlCol="0">
            <a:spAutoFit/>
          </a:bodyPr>
          <a:lstStyle/>
          <a:p>
            <a:r>
              <a:rPr lang="en-US" sz="800" dirty="0" smtClean="0">
                <a:solidFill>
                  <a:prstClr val="black"/>
                </a:solidFill>
              </a:rPr>
              <a:t>Practice Accelerators/IP –</a:t>
            </a:r>
          </a:p>
          <a:p>
            <a:pPr marL="171450" indent="-171450">
              <a:buFont typeface="Arial" panose="020B0604020202020204" pitchFamily="34" charset="0"/>
              <a:buChar char="•"/>
            </a:pPr>
            <a:r>
              <a:rPr lang="en-US" sz="800" dirty="0" smtClean="0">
                <a:solidFill>
                  <a:prstClr val="black"/>
                </a:solidFill>
              </a:rPr>
              <a:t> AngularJS 1.x boilerplate</a:t>
            </a:r>
          </a:p>
          <a:p>
            <a:pPr marL="171450" indent="-171450">
              <a:buFont typeface="Arial" panose="020B0604020202020204" pitchFamily="34" charset="0"/>
              <a:buChar char="•"/>
            </a:pPr>
            <a:r>
              <a:rPr lang="en-US" sz="800" dirty="0"/>
              <a:t>~ 80 Components from FT Digital Program added to the Angular 1.x Quarks </a:t>
            </a:r>
            <a:r>
              <a:rPr lang="en-US" sz="800" dirty="0" smtClean="0"/>
              <a:t>chest</a:t>
            </a:r>
            <a:endParaRPr lang="en-US" sz="800" dirty="0"/>
          </a:p>
        </p:txBody>
      </p:sp>
      <p:sp>
        <p:nvSpPr>
          <p:cNvPr id="118" name="TextBox 117"/>
          <p:cNvSpPr txBox="1"/>
          <p:nvPr/>
        </p:nvSpPr>
        <p:spPr>
          <a:xfrm>
            <a:off x="3807247" y="2623913"/>
            <a:ext cx="924429" cy="707886"/>
          </a:xfrm>
          <a:prstGeom prst="rect">
            <a:avLst/>
          </a:prstGeom>
          <a:solidFill>
            <a:schemeClr val="accent3">
              <a:lumMod val="20000"/>
              <a:lumOff val="80000"/>
            </a:schemeClr>
          </a:solidFill>
          <a:ln>
            <a:noFill/>
          </a:ln>
        </p:spPr>
        <p:txBody>
          <a:bodyPr wrap="square" rtlCol="0">
            <a:spAutoFit/>
          </a:bodyPr>
          <a:lstStyle/>
          <a:p>
            <a:r>
              <a:rPr lang="en-US" sz="800" dirty="0" smtClean="0"/>
              <a:t>Technical Delivery oversight for strategic programs</a:t>
            </a:r>
            <a:endParaRPr lang="en-US" sz="800" dirty="0"/>
          </a:p>
        </p:txBody>
      </p:sp>
      <p:sp>
        <p:nvSpPr>
          <p:cNvPr id="120" name="TextBox 119"/>
          <p:cNvSpPr txBox="1"/>
          <p:nvPr/>
        </p:nvSpPr>
        <p:spPr>
          <a:xfrm>
            <a:off x="4778608" y="2131033"/>
            <a:ext cx="1096632" cy="830997"/>
          </a:xfrm>
          <a:prstGeom prst="rect">
            <a:avLst/>
          </a:prstGeom>
          <a:solidFill>
            <a:schemeClr val="accent3">
              <a:lumMod val="20000"/>
              <a:lumOff val="80000"/>
            </a:schemeClr>
          </a:solidFill>
          <a:ln>
            <a:noFill/>
          </a:ln>
        </p:spPr>
        <p:txBody>
          <a:bodyPr wrap="square" rtlCol="0">
            <a:spAutoFit/>
          </a:bodyPr>
          <a:lstStyle/>
          <a:p>
            <a:r>
              <a:rPr lang="en-US" sz="800" dirty="0" smtClean="0"/>
              <a:t>Technical Delivery oversight for another parallel client engagement – </a:t>
            </a:r>
            <a:r>
              <a:rPr lang="en-US" sz="800" dirty="0" err="1" smtClean="0"/>
              <a:t>Avangrid</a:t>
            </a:r>
            <a:r>
              <a:rPr lang="en-US" sz="800" dirty="0" smtClean="0"/>
              <a:t> Mobile Apps Platform</a:t>
            </a:r>
            <a:endParaRPr lang="en-US" sz="800" dirty="0"/>
          </a:p>
        </p:txBody>
      </p:sp>
      <p:sp>
        <p:nvSpPr>
          <p:cNvPr id="122" name="TextBox 121"/>
          <p:cNvSpPr txBox="1"/>
          <p:nvPr/>
        </p:nvSpPr>
        <p:spPr>
          <a:xfrm>
            <a:off x="4784957" y="1026981"/>
            <a:ext cx="1082437" cy="1077218"/>
          </a:xfrm>
          <a:prstGeom prst="rect">
            <a:avLst/>
          </a:prstGeom>
          <a:solidFill>
            <a:schemeClr val="accent3">
              <a:lumMod val="20000"/>
              <a:lumOff val="80000"/>
            </a:schemeClr>
          </a:solidFill>
          <a:ln>
            <a:noFill/>
          </a:ln>
        </p:spPr>
        <p:txBody>
          <a:bodyPr wrap="square" rtlCol="0">
            <a:spAutoFit/>
          </a:bodyPr>
          <a:lstStyle/>
          <a:p>
            <a:r>
              <a:rPr lang="en-US" sz="800" dirty="0" smtClean="0"/>
              <a:t>UBS </a:t>
            </a:r>
            <a:r>
              <a:rPr lang="en-US" sz="800" dirty="0" err="1"/>
              <a:t>ePAS</a:t>
            </a:r>
            <a:r>
              <a:rPr lang="en-US" sz="800" dirty="0"/>
              <a:t> Digital transformation from Strategy </a:t>
            </a:r>
            <a:r>
              <a:rPr lang="en-US" sz="800" dirty="0" smtClean="0"/>
              <a:t>, Solutioning &amp; Technical Delivery across all layers - includes </a:t>
            </a:r>
            <a:r>
              <a:rPr lang="en-US" sz="800" dirty="0"/>
              <a:t>UI </a:t>
            </a:r>
            <a:r>
              <a:rPr lang="en-US" sz="800" dirty="0" smtClean="0"/>
              <a:t>SPA Apps, </a:t>
            </a:r>
            <a:r>
              <a:rPr lang="en-US" sz="800" dirty="0"/>
              <a:t>Micro Services Layer, Cloud  </a:t>
            </a:r>
            <a:r>
              <a:rPr lang="en-US" sz="800" dirty="0" smtClean="0"/>
              <a:t>&amp; DevOps</a:t>
            </a:r>
            <a:endParaRPr lang="en-US" sz="800" dirty="0"/>
          </a:p>
        </p:txBody>
      </p:sp>
      <p:sp>
        <p:nvSpPr>
          <p:cNvPr id="124" name="TextBox 123"/>
          <p:cNvSpPr txBox="1"/>
          <p:nvPr/>
        </p:nvSpPr>
        <p:spPr>
          <a:xfrm>
            <a:off x="5978381" y="999977"/>
            <a:ext cx="1235972" cy="1446550"/>
          </a:xfrm>
          <a:prstGeom prst="rect">
            <a:avLst/>
          </a:prstGeom>
          <a:solidFill>
            <a:schemeClr val="accent3">
              <a:lumMod val="20000"/>
              <a:lumOff val="80000"/>
            </a:schemeClr>
          </a:solidFill>
          <a:ln>
            <a:noFill/>
          </a:ln>
        </p:spPr>
        <p:txBody>
          <a:bodyPr wrap="square" rtlCol="0">
            <a:spAutoFit/>
          </a:bodyPr>
          <a:lstStyle/>
          <a:p>
            <a:r>
              <a:rPr lang="en-US" sz="800" dirty="0" smtClean="0"/>
              <a:t>Strategic Solutioning &amp; Thought Leadership for Farmers Marketing. Key proposals –</a:t>
            </a:r>
          </a:p>
          <a:p>
            <a:pPr marL="171450" indent="-171450">
              <a:buFont typeface="Arial" panose="020B0604020202020204" pitchFamily="34" charset="0"/>
              <a:buChar char="•"/>
            </a:pPr>
            <a:r>
              <a:rPr lang="en-US" sz="800" dirty="0" smtClean="0"/>
              <a:t>FQQ Auto UI </a:t>
            </a:r>
            <a:r>
              <a:rPr lang="en-US" sz="800" dirty="0" err="1" smtClean="0"/>
              <a:t>ReDesign</a:t>
            </a:r>
            <a:endParaRPr lang="en-US" sz="800" dirty="0" smtClean="0"/>
          </a:p>
          <a:p>
            <a:pPr marL="171450" indent="-171450">
              <a:buFont typeface="Arial" panose="020B0604020202020204" pitchFamily="34" charset="0"/>
              <a:buChar char="•"/>
            </a:pPr>
            <a:r>
              <a:rPr lang="en-US" sz="800" dirty="0" smtClean="0"/>
              <a:t>Enterprise Caching</a:t>
            </a:r>
          </a:p>
          <a:p>
            <a:pPr marL="171450" indent="-171450">
              <a:buFont typeface="Arial" panose="020B0604020202020204" pitchFamily="34" charset="0"/>
              <a:buChar char="•"/>
            </a:pPr>
            <a:r>
              <a:rPr lang="en-US" sz="800" dirty="0" err="1" smtClean="0"/>
              <a:t>Heroku</a:t>
            </a:r>
            <a:r>
              <a:rPr lang="en-US" sz="800" dirty="0" smtClean="0"/>
              <a:t> to AWS Migration Strategy</a:t>
            </a:r>
          </a:p>
          <a:p>
            <a:pPr marL="171450" indent="-171450">
              <a:buFont typeface="Arial" panose="020B0604020202020204" pitchFamily="34" charset="0"/>
              <a:buChar char="•"/>
            </a:pPr>
            <a:r>
              <a:rPr lang="en-US" sz="800" dirty="0" smtClean="0"/>
              <a:t>AWS DCE </a:t>
            </a:r>
            <a:r>
              <a:rPr lang="en-US" sz="800" dirty="0" err="1" smtClean="0"/>
              <a:t>PoC</a:t>
            </a:r>
            <a:r>
              <a:rPr lang="en-US" sz="800" dirty="0" smtClean="0"/>
              <a:t> &amp; Assessment</a:t>
            </a:r>
            <a:endParaRPr lang="en-US" sz="800" dirty="0"/>
          </a:p>
        </p:txBody>
      </p:sp>
      <p:sp>
        <p:nvSpPr>
          <p:cNvPr id="125" name="TextBox 124"/>
          <p:cNvSpPr txBox="1"/>
          <p:nvPr/>
        </p:nvSpPr>
        <p:spPr>
          <a:xfrm>
            <a:off x="5979833" y="2484007"/>
            <a:ext cx="1235972" cy="584775"/>
          </a:xfrm>
          <a:prstGeom prst="rect">
            <a:avLst/>
          </a:prstGeom>
          <a:solidFill>
            <a:schemeClr val="accent3">
              <a:lumMod val="20000"/>
              <a:lumOff val="80000"/>
            </a:schemeClr>
          </a:solidFill>
          <a:ln>
            <a:noFill/>
          </a:ln>
        </p:spPr>
        <p:txBody>
          <a:bodyPr wrap="square" rtlCol="0">
            <a:spAutoFit/>
          </a:bodyPr>
          <a:lstStyle/>
          <a:p>
            <a:r>
              <a:rPr lang="en-US" sz="800" dirty="0" smtClean="0"/>
              <a:t>Technical Delivery Support   - </a:t>
            </a:r>
            <a:r>
              <a:rPr lang="en-US" sz="800" dirty="0" err="1" smtClean="0"/>
              <a:t>SoS</a:t>
            </a:r>
            <a:r>
              <a:rPr lang="en-US" sz="800" dirty="0" smtClean="0"/>
              <a:t> mode for strategic engagements like - AutoZone</a:t>
            </a:r>
            <a:endParaRPr lang="en-US" sz="800" dirty="0"/>
          </a:p>
        </p:txBody>
      </p:sp>
      <p:sp>
        <p:nvSpPr>
          <p:cNvPr id="126" name="TextBox 125"/>
          <p:cNvSpPr txBox="1"/>
          <p:nvPr/>
        </p:nvSpPr>
        <p:spPr>
          <a:xfrm>
            <a:off x="7334401" y="1007678"/>
            <a:ext cx="1119852" cy="1200329"/>
          </a:xfrm>
          <a:prstGeom prst="rect">
            <a:avLst/>
          </a:prstGeom>
          <a:solidFill>
            <a:schemeClr val="accent3">
              <a:lumMod val="20000"/>
              <a:lumOff val="80000"/>
            </a:schemeClr>
          </a:solidFill>
          <a:ln>
            <a:noFill/>
          </a:ln>
        </p:spPr>
        <p:txBody>
          <a:bodyPr wrap="square" rtlCol="0">
            <a:spAutoFit/>
          </a:bodyPr>
          <a:lstStyle/>
          <a:p>
            <a:r>
              <a:rPr lang="en-US" sz="800" dirty="0" smtClean="0"/>
              <a:t>Technical Delivery - </a:t>
            </a:r>
            <a:r>
              <a:rPr lang="en-US" sz="800" dirty="0" err="1" smtClean="0"/>
              <a:t>SoS</a:t>
            </a:r>
            <a:r>
              <a:rPr lang="en-US" sz="800" dirty="0" smtClean="0"/>
              <a:t> mode for strategic engagements – </a:t>
            </a:r>
            <a:r>
              <a:rPr lang="en-US" sz="800" dirty="0" err="1" smtClean="0"/>
              <a:t>BroadRidge</a:t>
            </a:r>
            <a:r>
              <a:rPr lang="en-US" sz="800" dirty="0" smtClean="0"/>
              <a:t>. Solution Architect for all the tracks for development of the Product Platform</a:t>
            </a:r>
          </a:p>
          <a:p>
            <a:endParaRPr lang="en-US" sz="800" dirty="0"/>
          </a:p>
        </p:txBody>
      </p:sp>
    </p:spTree>
    <p:extLst>
      <p:ext uri="{BB962C8B-B14F-4D97-AF65-F5344CB8AC3E}">
        <p14:creationId xmlns:p14="http://schemas.microsoft.com/office/powerpoint/2010/main" val="241762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lumMod val="75000"/>
                  </a:schemeClr>
                </a:solidFill>
              </a:rPr>
              <a:t>Track </a:t>
            </a:r>
            <a:r>
              <a:rPr lang="en-US" dirty="0">
                <a:solidFill>
                  <a:schemeClr val="accent6">
                    <a:lumMod val="75000"/>
                  </a:schemeClr>
                </a:solidFill>
              </a:rPr>
              <a:t>Record &amp; </a:t>
            </a:r>
            <a:r>
              <a:rPr lang="en-US" dirty="0" smtClean="0">
                <a:solidFill>
                  <a:schemeClr val="accent6">
                    <a:lumMod val="75000"/>
                  </a:schemeClr>
                </a:solidFill>
              </a:rPr>
              <a:t>Performance – 2019-2020</a:t>
            </a:r>
            <a:endParaRPr lang="en-US" dirty="0">
              <a:solidFill>
                <a:schemeClr val="accent6">
                  <a:lumMod val="75000"/>
                </a:schemeClr>
              </a:solidFill>
            </a:endParaRPr>
          </a:p>
        </p:txBody>
      </p:sp>
      <p:sp>
        <p:nvSpPr>
          <p:cNvPr id="3" name="Rectangle 2"/>
          <p:cNvSpPr/>
          <p:nvPr/>
        </p:nvSpPr>
        <p:spPr>
          <a:xfrm>
            <a:off x="6459793" y="2851353"/>
            <a:ext cx="2418736" cy="187796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a:solidFill>
                  <a:schemeClr val="tx1">
                    <a:lumMod val="65000"/>
                    <a:lumOff val="35000"/>
                  </a:schemeClr>
                </a:solidFill>
              </a:rPr>
              <a:t>New Solution Offerings</a:t>
            </a:r>
          </a:p>
          <a:p>
            <a:pPr algn="ctr"/>
            <a:endParaRPr lang="en-US" sz="1000" dirty="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Micro Front Ends  - Capability based Model for Enterprise  -Solution Approach</a:t>
            </a:r>
            <a:r>
              <a:rPr lang="en-US" sz="1200" dirty="0">
                <a:solidFill>
                  <a:schemeClr val="tx1">
                    <a:lumMod val="65000"/>
                    <a:lumOff val="35000"/>
                  </a:schemeClr>
                </a:solidFill>
              </a:rPr>
              <a:t> </a:t>
            </a:r>
            <a:r>
              <a:rPr lang="en-US" sz="1200" dirty="0" smtClean="0">
                <a:solidFill>
                  <a:schemeClr val="tx1">
                    <a:lumMod val="65000"/>
                    <a:lumOff val="35000"/>
                  </a:schemeClr>
                </a:solidFill>
              </a:rPr>
              <a:t>&amp; Execution Blueprint,  </a:t>
            </a:r>
          </a:p>
          <a:p>
            <a:endParaRPr lang="en-US" sz="1200" dirty="0" smtClean="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Product platform for enabling integration &amp; development of Micro Front End Apps</a:t>
            </a:r>
          </a:p>
          <a:p>
            <a:pPr marL="285750" indent="-285750">
              <a:buFont typeface="Arial" panose="020B0604020202020204" pitchFamily="34" charset="0"/>
              <a:buChar char="•"/>
            </a:pPr>
            <a:endParaRPr lang="en-US" sz="1200" dirty="0">
              <a:solidFill>
                <a:schemeClr val="tx1">
                  <a:lumMod val="65000"/>
                  <a:lumOff val="35000"/>
                </a:schemeClr>
              </a:solidFill>
            </a:endParaRPr>
          </a:p>
          <a:p>
            <a:pPr marL="285750" indent="-285750">
              <a:buFont typeface="Arial" panose="020B0604020202020204" pitchFamily="34" charset="0"/>
              <a:buChar char="•"/>
            </a:pPr>
            <a:endParaRPr lang="en-US" sz="1200" dirty="0" smtClean="0">
              <a:solidFill>
                <a:schemeClr val="tx1">
                  <a:lumMod val="65000"/>
                  <a:lumOff val="35000"/>
                </a:schemeClr>
              </a:solidFill>
            </a:endParaRPr>
          </a:p>
          <a:p>
            <a:pPr marL="285750" indent="-285750">
              <a:buFont typeface="Arial" panose="020B0604020202020204" pitchFamily="34" charset="0"/>
              <a:buChar char="•"/>
            </a:pPr>
            <a:endParaRPr lang="en-US" sz="1200" b="1" dirty="0">
              <a:solidFill>
                <a:schemeClr val="tx1">
                  <a:lumMod val="65000"/>
                  <a:lumOff val="35000"/>
                </a:schemeClr>
              </a:solidFill>
            </a:endParaRPr>
          </a:p>
          <a:p>
            <a:pPr marL="285750" indent="-285750">
              <a:buFont typeface="Arial" panose="020B0604020202020204" pitchFamily="34" charset="0"/>
              <a:buChar char="•"/>
            </a:pPr>
            <a:endParaRPr lang="en-US" sz="1200" b="1" dirty="0">
              <a:solidFill>
                <a:schemeClr val="tx1">
                  <a:lumMod val="65000"/>
                  <a:lumOff val="35000"/>
                </a:schemeClr>
              </a:solidFill>
            </a:endParaRPr>
          </a:p>
        </p:txBody>
      </p:sp>
      <p:sp>
        <p:nvSpPr>
          <p:cNvPr id="119" name="Rectangle 118"/>
          <p:cNvSpPr/>
          <p:nvPr/>
        </p:nvSpPr>
        <p:spPr>
          <a:xfrm>
            <a:off x="7079226" y="707307"/>
            <a:ext cx="1799304" cy="206538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a:solidFill>
                  <a:schemeClr val="tx1">
                    <a:lumMod val="65000"/>
                    <a:lumOff val="35000"/>
                  </a:schemeClr>
                </a:solidFill>
              </a:rPr>
              <a:t>External Recognitions</a:t>
            </a:r>
          </a:p>
          <a:p>
            <a:pPr algn="ctr"/>
            <a:endParaRPr lang="en-US" sz="1000" dirty="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Client Appreciation – </a:t>
            </a:r>
            <a:r>
              <a:rPr lang="en-US" sz="1200" dirty="0" err="1" smtClean="0">
                <a:solidFill>
                  <a:schemeClr val="tx1">
                    <a:lumMod val="65000"/>
                    <a:lumOff val="35000"/>
                  </a:schemeClr>
                </a:solidFill>
              </a:rPr>
              <a:t>Broadridge</a:t>
            </a:r>
            <a:endParaRPr lang="en-US" sz="1200" dirty="0" smtClean="0">
              <a:solidFill>
                <a:schemeClr val="tx1">
                  <a:lumMod val="65000"/>
                  <a:lumOff val="35000"/>
                </a:schemeClr>
              </a:solidFill>
            </a:endParaRPr>
          </a:p>
          <a:p>
            <a:pPr marL="171450" indent="-171450">
              <a:buFont typeface="Arial" panose="020B0604020202020204" pitchFamily="34" charset="0"/>
              <a:buChar char="•"/>
            </a:pPr>
            <a:endParaRPr lang="en-US" sz="1200" dirty="0" smtClean="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Certified AWS Solutions Architect </a:t>
            </a:r>
          </a:p>
          <a:p>
            <a:pPr marL="171450" indent="-171450">
              <a:buFont typeface="Arial" panose="020B0604020202020204" pitchFamily="34" charset="0"/>
              <a:buChar char="•"/>
            </a:pPr>
            <a:endParaRPr lang="en-US" sz="1200" dirty="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Certified Safe Agile 5 – Scrum master </a:t>
            </a:r>
            <a:endParaRPr lang="en-US" sz="1200" dirty="0">
              <a:solidFill>
                <a:schemeClr val="tx1">
                  <a:lumMod val="65000"/>
                  <a:lumOff val="35000"/>
                </a:schemeClr>
              </a:solidFill>
            </a:endParaRPr>
          </a:p>
        </p:txBody>
      </p:sp>
      <p:sp>
        <p:nvSpPr>
          <p:cNvPr id="128" name="Rectangle 127"/>
          <p:cNvSpPr/>
          <p:nvPr/>
        </p:nvSpPr>
        <p:spPr>
          <a:xfrm>
            <a:off x="4218038" y="707307"/>
            <a:ext cx="2772697" cy="2065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a:solidFill>
                  <a:schemeClr val="tx1">
                    <a:lumMod val="65000"/>
                    <a:lumOff val="35000"/>
                  </a:schemeClr>
                </a:solidFill>
              </a:rPr>
              <a:t>Complex </a:t>
            </a:r>
            <a:r>
              <a:rPr lang="en-US" sz="1300" b="1" dirty="0" smtClean="0">
                <a:solidFill>
                  <a:schemeClr val="tx1">
                    <a:lumMod val="65000"/>
                    <a:lumOff val="35000"/>
                  </a:schemeClr>
                </a:solidFill>
              </a:rPr>
              <a:t>Portfolio</a:t>
            </a:r>
          </a:p>
          <a:p>
            <a:pPr algn="ctr"/>
            <a:endParaRPr lang="en-US" sz="1000" b="1" dirty="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UBS - </a:t>
            </a:r>
            <a:r>
              <a:rPr lang="en-US" sz="1200" dirty="0" err="1" smtClean="0">
                <a:solidFill>
                  <a:schemeClr val="tx1">
                    <a:lumMod val="65000"/>
                    <a:lumOff val="35000"/>
                  </a:schemeClr>
                </a:solidFill>
              </a:rPr>
              <a:t>Broadridge</a:t>
            </a:r>
            <a:r>
              <a:rPr lang="en-US" sz="1200" dirty="0" smtClean="0">
                <a:solidFill>
                  <a:schemeClr val="tx1">
                    <a:lumMod val="65000"/>
                    <a:lumOff val="35000"/>
                  </a:schemeClr>
                </a:solidFill>
              </a:rPr>
              <a:t> Program – Multi Vendor (4), 4 parallel Scrum Teams,  Virtual team across 5 time zones, Deep Red – fall of Grace situation of Entry, Missing Technical Leadership &amp; Connect with CIO group. Turned around the technical leadership space and delivered on next 2 sprints successfully</a:t>
            </a:r>
            <a:endParaRPr lang="en-US" sz="1200" dirty="0">
              <a:solidFill>
                <a:schemeClr val="tx1">
                  <a:lumMod val="65000"/>
                  <a:lumOff val="35000"/>
                </a:schemeClr>
              </a:solidFill>
            </a:endParaRPr>
          </a:p>
        </p:txBody>
      </p:sp>
      <p:sp>
        <p:nvSpPr>
          <p:cNvPr id="129" name="Rectangle 128"/>
          <p:cNvSpPr/>
          <p:nvPr/>
        </p:nvSpPr>
        <p:spPr>
          <a:xfrm>
            <a:off x="457200" y="707307"/>
            <a:ext cx="3672347" cy="40220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smtClean="0">
                <a:solidFill>
                  <a:schemeClr val="tx1">
                    <a:lumMod val="65000"/>
                    <a:lumOff val="35000"/>
                  </a:schemeClr>
                </a:solidFill>
              </a:rPr>
              <a:t>Strategy &amp; Thought Leadership</a:t>
            </a:r>
          </a:p>
          <a:p>
            <a:pPr marL="285750" indent="-285750">
              <a:buFont typeface="Arial" panose="020B0604020202020204" pitchFamily="34" charset="0"/>
              <a:buChar char="•"/>
            </a:pPr>
            <a:endParaRPr lang="en-US" sz="1000" dirty="0" smtClean="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UI Assessment &amp; Migration Template – For migrating AngularJS apps into shared Enterprise Design System of components</a:t>
            </a:r>
          </a:p>
          <a:p>
            <a:pPr marL="285750" indent="-285750">
              <a:buFont typeface="Arial" panose="020B0604020202020204" pitchFamily="34" charset="0"/>
              <a:buChar char="•"/>
            </a:pPr>
            <a:endParaRPr lang="en-US" sz="1200" dirty="0" smtClean="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Solution, Propose and Recommend to Client the constructs of a Multi Experience Digital Platform layer for their </a:t>
            </a:r>
            <a:r>
              <a:rPr lang="en-US" sz="1200" dirty="0" err="1" smtClean="0">
                <a:solidFill>
                  <a:schemeClr val="tx1">
                    <a:lumMod val="65000"/>
                    <a:lumOff val="35000"/>
                  </a:schemeClr>
                </a:solidFill>
              </a:rPr>
              <a:t>IoT</a:t>
            </a:r>
            <a:r>
              <a:rPr lang="en-US" sz="1200" dirty="0" smtClean="0">
                <a:solidFill>
                  <a:schemeClr val="tx1">
                    <a:lumMod val="65000"/>
                    <a:lumOff val="35000"/>
                  </a:schemeClr>
                </a:solidFill>
              </a:rPr>
              <a:t> driven Data Platform needs</a:t>
            </a:r>
          </a:p>
          <a:p>
            <a:r>
              <a:rPr lang="en-US" sz="1200" dirty="0" smtClean="0">
                <a:solidFill>
                  <a:schemeClr val="tx1">
                    <a:lumMod val="65000"/>
                    <a:lumOff val="35000"/>
                  </a:schemeClr>
                </a:solidFill>
              </a:rPr>
              <a:t> </a:t>
            </a:r>
          </a:p>
          <a:p>
            <a:pPr marL="285750" indent="-285750">
              <a:buFont typeface="Arial" panose="020B0604020202020204" pitchFamily="34" charset="0"/>
              <a:buChar char="•"/>
            </a:pPr>
            <a:r>
              <a:rPr lang="en-US" sz="1200" dirty="0" smtClean="0">
                <a:solidFill>
                  <a:schemeClr val="tx1">
                    <a:lumMod val="65000"/>
                    <a:lumOff val="35000"/>
                  </a:schemeClr>
                </a:solidFill>
              </a:rPr>
              <a:t>Solution </a:t>
            </a:r>
            <a:r>
              <a:rPr lang="en-US" sz="1200" dirty="0">
                <a:solidFill>
                  <a:schemeClr val="tx1">
                    <a:lumMod val="65000"/>
                    <a:lumOff val="35000"/>
                  </a:schemeClr>
                </a:solidFill>
              </a:rPr>
              <a:t>Approach Auto Damage Detection of using </a:t>
            </a:r>
            <a:r>
              <a:rPr lang="en-US" sz="1200" dirty="0" err="1">
                <a:solidFill>
                  <a:schemeClr val="tx1">
                    <a:lumMod val="65000"/>
                    <a:lumOff val="35000"/>
                  </a:schemeClr>
                </a:solidFill>
              </a:rPr>
              <a:t>chatBot</a:t>
            </a:r>
            <a:r>
              <a:rPr lang="en-US" sz="1200" dirty="0">
                <a:solidFill>
                  <a:schemeClr val="tx1">
                    <a:lumMod val="65000"/>
                    <a:lumOff val="35000"/>
                  </a:schemeClr>
                </a:solidFill>
              </a:rPr>
              <a:t>, AWS and Google detection API</a:t>
            </a:r>
          </a:p>
          <a:p>
            <a:pPr marL="285750" indent="-285750">
              <a:buFont typeface="Arial" panose="020B0604020202020204" pitchFamily="34" charset="0"/>
              <a:buChar char="•"/>
            </a:pPr>
            <a:endParaRPr lang="en-US" sz="1200" dirty="0" smtClean="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Disposable Cloud Environment – A Platform to govern and manage leasing of AWS accounts, automate the provisioning </a:t>
            </a:r>
            <a:r>
              <a:rPr lang="en-US" sz="1200" dirty="0">
                <a:solidFill>
                  <a:schemeClr val="tx1">
                    <a:lumMod val="65000"/>
                    <a:lumOff val="35000"/>
                  </a:schemeClr>
                </a:solidFill>
              </a:rPr>
              <a:t>&amp;</a:t>
            </a:r>
            <a:r>
              <a:rPr lang="en-US" sz="1200" dirty="0" smtClean="0">
                <a:solidFill>
                  <a:schemeClr val="tx1">
                    <a:lumMod val="65000"/>
                    <a:lumOff val="35000"/>
                  </a:schemeClr>
                </a:solidFill>
              </a:rPr>
              <a:t> leasing.</a:t>
            </a:r>
          </a:p>
          <a:p>
            <a:pPr marL="285750" indent="-285750">
              <a:buFont typeface="Arial" panose="020B0604020202020204" pitchFamily="34" charset="0"/>
              <a:buChar char="•"/>
            </a:pPr>
            <a:endParaRPr lang="en-US" sz="1200" dirty="0" smtClean="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Assessment of the whole Insurance Quote Journey to identify the Performance blocks. Propose an enterprise level distributed Caching solution approach with recommendation of AWS </a:t>
            </a:r>
            <a:r>
              <a:rPr lang="en-US" sz="1200" dirty="0" err="1" smtClean="0">
                <a:solidFill>
                  <a:schemeClr val="tx1">
                    <a:lumMod val="65000"/>
                    <a:lumOff val="35000"/>
                  </a:schemeClr>
                </a:solidFill>
              </a:rPr>
              <a:t>Elasticache</a:t>
            </a:r>
            <a:endParaRPr lang="en-US" sz="1200" dirty="0" smtClean="0">
              <a:solidFill>
                <a:schemeClr val="tx1">
                  <a:lumMod val="65000"/>
                  <a:lumOff val="35000"/>
                </a:schemeClr>
              </a:solidFill>
            </a:endParaRPr>
          </a:p>
          <a:p>
            <a:pPr marL="285750" indent="-285750">
              <a:buFont typeface="Arial" panose="020B0604020202020204" pitchFamily="34" charset="0"/>
              <a:buChar char="•"/>
            </a:pPr>
            <a:endParaRPr lang="en-US" sz="1200" dirty="0">
              <a:solidFill>
                <a:schemeClr val="tx1">
                  <a:lumMod val="65000"/>
                  <a:lumOff val="35000"/>
                </a:schemeClr>
              </a:solidFill>
            </a:endParaRPr>
          </a:p>
        </p:txBody>
      </p:sp>
      <p:sp>
        <p:nvSpPr>
          <p:cNvPr id="130" name="Rectangle 129"/>
          <p:cNvSpPr/>
          <p:nvPr/>
        </p:nvSpPr>
        <p:spPr>
          <a:xfrm>
            <a:off x="4218038" y="2851353"/>
            <a:ext cx="2153265" cy="187796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err="1" smtClean="0">
                <a:solidFill>
                  <a:schemeClr val="tx1">
                    <a:lumMod val="65000"/>
                    <a:lumOff val="35000"/>
                  </a:schemeClr>
                </a:solidFill>
              </a:rPr>
              <a:t>ProActive</a:t>
            </a:r>
            <a:r>
              <a:rPr lang="en-US" sz="1300" b="1" dirty="0" smtClean="0">
                <a:solidFill>
                  <a:schemeClr val="tx1">
                    <a:lumMod val="65000"/>
                    <a:lumOff val="35000"/>
                  </a:schemeClr>
                </a:solidFill>
              </a:rPr>
              <a:t> Deal making</a:t>
            </a:r>
          </a:p>
          <a:p>
            <a:pPr marL="285750" indent="-285750">
              <a:buFont typeface="Arial" panose="020B0604020202020204" pitchFamily="34" charset="0"/>
              <a:buChar char="•"/>
            </a:pPr>
            <a:endParaRPr lang="en-US" sz="1000" dirty="0" smtClean="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~8-10 </a:t>
            </a:r>
            <a:r>
              <a:rPr lang="en-US" sz="1200" dirty="0" err="1" smtClean="0">
                <a:solidFill>
                  <a:schemeClr val="tx1">
                    <a:lumMod val="65000"/>
                    <a:lumOff val="35000"/>
                  </a:schemeClr>
                </a:solidFill>
              </a:rPr>
              <a:t>ProActive</a:t>
            </a:r>
            <a:r>
              <a:rPr lang="en-US" sz="1200" dirty="0" smtClean="0">
                <a:solidFill>
                  <a:schemeClr val="tx1">
                    <a:lumMod val="65000"/>
                    <a:lumOff val="35000"/>
                  </a:schemeClr>
                </a:solidFill>
              </a:rPr>
              <a:t> opportunities buildup in Farmers Insurance. 3 of them converted and execution started</a:t>
            </a:r>
          </a:p>
          <a:p>
            <a:pPr marL="285750" indent="-285750">
              <a:buFont typeface="Arial" panose="020B0604020202020204" pitchFamily="34" charset="0"/>
              <a:buChar char="•"/>
            </a:pPr>
            <a:r>
              <a:rPr lang="en-US" sz="1200" dirty="0" smtClean="0">
                <a:solidFill>
                  <a:schemeClr val="tx1">
                    <a:lumMod val="65000"/>
                    <a:lumOff val="35000"/>
                  </a:schemeClr>
                </a:solidFill>
              </a:rPr>
              <a:t>Leverage our AWS partnership to build </a:t>
            </a:r>
            <a:r>
              <a:rPr lang="en-US" sz="1200" dirty="0" err="1" smtClean="0">
                <a:solidFill>
                  <a:schemeClr val="tx1">
                    <a:lumMod val="65000"/>
                    <a:lumOff val="35000"/>
                  </a:schemeClr>
                </a:solidFill>
              </a:rPr>
              <a:t>PoC</a:t>
            </a:r>
            <a:r>
              <a:rPr lang="en-US" sz="1200" dirty="0" smtClean="0">
                <a:solidFill>
                  <a:schemeClr val="tx1">
                    <a:lumMod val="65000"/>
                    <a:lumOff val="35000"/>
                  </a:schemeClr>
                </a:solidFill>
              </a:rPr>
              <a:t> for AWS Governance  </a:t>
            </a:r>
            <a:endParaRPr lang="en-US" sz="1200" dirty="0">
              <a:solidFill>
                <a:schemeClr val="tx1">
                  <a:lumMod val="65000"/>
                  <a:lumOff val="35000"/>
                </a:schemeClr>
              </a:solidFill>
            </a:endParaRPr>
          </a:p>
          <a:p>
            <a:endParaRPr lang="en-US" sz="1200" dirty="0">
              <a:solidFill>
                <a:schemeClr val="tx1">
                  <a:lumMod val="65000"/>
                  <a:lumOff val="35000"/>
                </a:schemeClr>
              </a:solidFill>
            </a:endParaRPr>
          </a:p>
          <a:p>
            <a:pPr algn="ctr"/>
            <a:endParaRPr lang="en-US" sz="1300" b="1" dirty="0">
              <a:solidFill>
                <a:schemeClr val="tx1">
                  <a:lumMod val="65000"/>
                  <a:lumOff val="35000"/>
                </a:schemeClr>
              </a:solidFill>
            </a:endParaRPr>
          </a:p>
        </p:txBody>
      </p:sp>
    </p:spTree>
    <p:extLst>
      <p:ext uri="{BB962C8B-B14F-4D97-AF65-F5344CB8AC3E}">
        <p14:creationId xmlns:p14="http://schemas.microsoft.com/office/powerpoint/2010/main" val="212930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lumMod val="75000"/>
                  </a:schemeClr>
                </a:solidFill>
              </a:rPr>
              <a:t>Future Focus … [1]</a:t>
            </a:r>
            <a:endParaRPr lang="en-US" dirty="0">
              <a:solidFill>
                <a:schemeClr val="accent6">
                  <a:lumMod val="75000"/>
                </a:schemeClr>
              </a:solidFill>
            </a:endParaRPr>
          </a:p>
        </p:txBody>
      </p:sp>
      <p:sp>
        <p:nvSpPr>
          <p:cNvPr id="3" name="Rectangle 2"/>
          <p:cNvSpPr/>
          <p:nvPr/>
        </p:nvSpPr>
        <p:spPr>
          <a:xfrm>
            <a:off x="4758810" y="707308"/>
            <a:ext cx="4149213" cy="401217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a:solidFill>
                  <a:schemeClr val="tx1">
                    <a:lumMod val="65000"/>
                    <a:lumOff val="35000"/>
                  </a:schemeClr>
                </a:solidFill>
              </a:rPr>
              <a:t>New Solution </a:t>
            </a:r>
            <a:r>
              <a:rPr lang="en-US" sz="1300" b="1" dirty="0" smtClean="0">
                <a:solidFill>
                  <a:schemeClr val="tx1">
                    <a:lumMod val="65000"/>
                    <a:lumOff val="35000"/>
                  </a:schemeClr>
                </a:solidFill>
              </a:rPr>
              <a:t>Offerings</a:t>
            </a:r>
          </a:p>
          <a:p>
            <a:endParaRPr lang="en-US" sz="1200" dirty="0" smtClean="0">
              <a:solidFill>
                <a:schemeClr val="tx1">
                  <a:lumMod val="65000"/>
                  <a:lumOff val="35000"/>
                </a:schemeClr>
              </a:solidFill>
            </a:endParaRPr>
          </a:p>
          <a:p>
            <a:r>
              <a:rPr lang="en-US" sz="1200" dirty="0" err="1" smtClean="0">
                <a:solidFill>
                  <a:schemeClr val="tx1">
                    <a:lumMod val="65000"/>
                    <a:lumOff val="35000"/>
                  </a:schemeClr>
                </a:solidFill>
              </a:rPr>
              <a:t>NextGen</a:t>
            </a:r>
            <a:r>
              <a:rPr lang="en-US" sz="1200" dirty="0" smtClean="0">
                <a:solidFill>
                  <a:schemeClr val="tx1">
                    <a:lumMod val="65000"/>
                    <a:lumOff val="35000"/>
                  </a:schemeClr>
                </a:solidFill>
              </a:rPr>
              <a:t> Hyper-personalized experience</a:t>
            </a:r>
          </a:p>
          <a:p>
            <a:pPr marL="285750" indent="-285750">
              <a:buFont typeface="Arial" panose="020B0604020202020204" pitchFamily="34" charset="0"/>
              <a:buChar char="•"/>
            </a:pPr>
            <a:r>
              <a:rPr lang="en-US" sz="1200" b="1" dirty="0" smtClean="0">
                <a:solidFill>
                  <a:schemeClr val="tx1">
                    <a:lumMod val="65000"/>
                    <a:lumOff val="35000"/>
                  </a:schemeClr>
                </a:solidFill>
              </a:rPr>
              <a:t>Recommendations/Offers with AI </a:t>
            </a:r>
            <a:r>
              <a:rPr lang="en-US" sz="1200" dirty="0" smtClean="0">
                <a:solidFill>
                  <a:schemeClr val="tx1">
                    <a:lumMod val="65000"/>
                    <a:lumOff val="35000"/>
                  </a:schemeClr>
                </a:solidFill>
              </a:rPr>
              <a:t>and </a:t>
            </a:r>
            <a:r>
              <a:rPr lang="en-US" sz="1200" dirty="0" err="1" smtClean="0">
                <a:solidFill>
                  <a:schemeClr val="tx1">
                    <a:lumMod val="65000"/>
                    <a:lumOff val="35000"/>
                  </a:schemeClr>
                </a:solidFill>
              </a:rPr>
              <a:t>IoT</a:t>
            </a:r>
            <a:r>
              <a:rPr lang="en-US" sz="1200" dirty="0" smtClean="0">
                <a:solidFill>
                  <a:schemeClr val="tx1">
                    <a:lumMod val="65000"/>
                    <a:lumOff val="35000"/>
                  </a:schemeClr>
                </a:solidFill>
              </a:rPr>
              <a:t> Ecosystem</a:t>
            </a:r>
          </a:p>
          <a:p>
            <a:pPr marL="285750" indent="-285750">
              <a:buFont typeface="Arial" panose="020B0604020202020204" pitchFamily="34" charset="0"/>
              <a:buChar char="•"/>
            </a:pPr>
            <a:r>
              <a:rPr lang="en-US" sz="1200" dirty="0" smtClean="0">
                <a:solidFill>
                  <a:schemeClr val="tx1">
                    <a:lumMod val="65000"/>
                    <a:lumOff val="35000"/>
                  </a:schemeClr>
                </a:solidFill>
              </a:rPr>
              <a:t>Intuitive </a:t>
            </a:r>
            <a:r>
              <a:rPr lang="en-US" sz="1200" b="1" dirty="0" err="1" smtClean="0">
                <a:solidFill>
                  <a:schemeClr val="tx1">
                    <a:lumMod val="65000"/>
                    <a:lumOff val="35000"/>
                  </a:schemeClr>
                </a:solidFill>
              </a:rPr>
              <a:t>ChatBots</a:t>
            </a:r>
            <a:r>
              <a:rPr lang="en-US" sz="1200" dirty="0">
                <a:solidFill>
                  <a:schemeClr val="tx1">
                    <a:lumMod val="65000"/>
                    <a:lumOff val="35000"/>
                  </a:schemeClr>
                </a:solidFill>
              </a:rPr>
              <a:t> </a:t>
            </a:r>
            <a:r>
              <a:rPr lang="en-US" sz="1200" dirty="0" smtClean="0">
                <a:solidFill>
                  <a:schemeClr val="tx1">
                    <a:lumMod val="65000"/>
                    <a:lumOff val="35000"/>
                  </a:schemeClr>
                </a:solidFill>
              </a:rPr>
              <a:t>– tied with AI</a:t>
            </a:r>
          </a:p>
          <a:p>
            <a:pPr marL="285750" indent="-285750">
              <a:buFont typeface="Arial" panose="020B0604020202020204" pitchFamily="34" charset="0"/>
              <a:buChar char="•"/>
            </a:pPr>
            <a:r>
              <a:rPr lang="en-US" sz="1200" dirty="0">
                <a:solidFill>
                  <a:schemeClr val="tx1">
                    <a:lumMod val="65000"/>
                    <a:lumOff val="35000"/>
                  </a:schemeClr>
                </a:solidFill>
              </a:rPr>
              <a:t> </a:t>
            </a:r>
            <a:r>
              <a:rPr lang="en-US" sz="1200" b="1" dirty="0">
                <a:solidFill>
                  <a:schemeClr val="tx1">
                    <a:lumMod val="65000"/>
                    <a:lumOff val="35000"/>
                  </a:schemeClr>
                </a:solidFill>
              </a:rPr>
              <a:t>Headless- CMS</a:t>
            </a:r>
            <a:r>
              <a:rPr lang="en-US" sz="1200" dirty="0">
                <a:solidFill>
                  <a:schemeClr val="tx1">
                    <a:lumMod val="65000"/>
                    <a:lumOff val="35000"/>
                  </a:schemeClr>
                </a:solidFill>
              </a:rPr>
              <a:t> with API </a:t>
            </a:r>
            <a:r>
              <a:rPr lang="en-US" sz="1200" dirty="0" smtClean="0">
                <a:solidFill>
                  <a:schemeClr val="tx1">
                    <a:lumMod val="65000"/>
                    <a:lumOff val="35000"/>
                  </a:schemeClr>
                </a:solidFill>
              </a:rPr>
              <a:t>architecture</a:t>
            </a:r>
          </a:p>
          <a:p>
            <a:pPr marL="285750" indent="-285750">
              <a:buFont typeface="Arial" panose="020B0604020202020204" pitchFamily="34" charset="0"/>
              <a:buChar char="•"/>
            </a:pPr>
            <a:r>
              <a:rPr lang="en-US" sz="1200" dirty="0" smtClean="0">
                <a:solidFill>
                  <a:schemeClr val="tx1">
                    <a:lumMod val="65000"/>
                    <a:lumOff val="35000"/>
                  </a:schemeClr>
                </a:solidFill>
              </a:rPr>
              <a:t>Customer Experience with Real Time APIs on a </a:t>
            </a:r>
            <a:r>
              <a:rPr lang="en-US" sz="1200" b="1" dirty="0" smtClean="0">
                <a:solidFill>
                  <a:schemeClr val="tx1">
                    <a:lumMod val="65000"/>
                    <a:lumOff val="35000"/>
                  </a:schemeClr>
                </a:solidFill>
              </a:rPr>
              <a:t>Serverless Architecture </a:t>
            </a:r>
            <a:r>
              <a:rPr lang="en-US" sz="1200" dirty="0" smtClean="0">
                <a:solidFill>
                  <a:schemeClr val="tx1">
                    <a:lumMod val="65000"/>
                    <a:lumOff val="35000"/>
                  </a:schemeClr>
                </a:solidFill>
              </a:rPr>
              <a:t>(BNYM feed/Bristol West, Google Damage API, </a:t>
            </a:r>
            <a:r>
              <a:rPr lang="en-US" sz="1200" dirty="0" err="1" smtClean="0">
                <a:solidFill>
                  <a:schemeClr val="tx1">
                    <a:lumMod val="65000"/>
                    <a:lumOff val="35000"/>
                  </a:schemeClr>
                </a:solidFill>
              </a:rPr>
              <a:t>Okta</a:t>
            </a:r>
            <a:r>
              <a:rPr lang="en-US" sz="1200" dirty="0" smtClean="0">
                <a:solidFill>
                  <a:schemeClr val="tx1">
                    <a:lumMod val="65000"/>
                    <a:lumOff val="35000"/>
                  </a:schemeClr>
                </a:solidFill>
              </a:rPr>
              <a:t> Secure </a:t>
            </a:r>
            <a:r>
              <a:rPr lang="en-US" sz="1200" dirty="0" err="1" smtClean="0">
                <a:solidFill>
                  <a:schemeClr val="tx1">
                    <a:lumMod val="65000"/>
                    <a:lumOff val="35000"/>
                  </a:schemeClr>
                </a:solidFill>
              </a:rPr>
              <a:t>etc</a:t>
            </a:r>
            <a:r>
              <a:rPr lang="en-US" sz="1200" dirty="0" smtClean="0">
                <a:solidFill>
                  <a:schemeClr val="tx1">
                    <a:lumMod val="65000"/>
                    <a:lumOff val="35000"/>
                  </a:schemeClr>
                </a:solidFill>
              </a:rPr>
              <a:t>)</a:t>
            </a:r>
          </a:p>
          <a:p>
            <a:pPr marL="285750" indent="-285750">
              <a:buFont typeface="Arial" panose="020B0604020202020204" pitchFamily="34" charset="0"/>
              <a:buChar char="•"/>
            </a:pPr>
            <a:r>
              <a:rPr lang="en-US" sz="1200" dirty="0" smtClean="0">
                <a:solidFill>
                  <a:schemeClr val="tx1">
                    <a:lumMod val="65000"/>
                    <a:lumOff val="35000"/>
                  </a:schemeClr>
                </a:solidFill>
              </a:rPr>
              <a:t>Near Native Experience for Web  and Hybrid mobile Apps using frameworks like </a:t>
            </a:r>
            <a:r>
              <a:rPr lang="en-US" sz="1200" b="1" dirty="0" err="1" smtClean="0">
                <a:solidFill>
                  <a:schemeClr val="tx1">
                    <a:lumMod val="65000"/>
                    <a:lumOff val="35000"/>
                  </a:schemeClr>
                </a:solidFill>
              </a:rPr>
              <a:t>ReactNative</a:t>
            </a:r>
            <a:r>
              <a:rPr lang="en-US" sz="1200" dirty="0" smtClean="0">
                <a:solidFill>
                  <a:schemeClr val="tx1">
                    <a:lumMod val="65000"/>
                    <a:lumOff val="35000"/>
                  </a:schemeClr>
                </a:solidFill>
              </a:rPr>
              <a:t>, PWA techniques, components tied to the </a:t>
            </a:r>
            <a:r>
              <a:rPr lang="en-US" sz="1200" dirty="0" err="1" smtClean="0">
                <a:solidFill>
                  <a:schemeClr val="tx1">
                    <a:lumMod val="65000"/>
                    <a:lumOff val="35000"/>
                  </a:schemeClr>
                </a:solidFill>
              </a:rPr>
              <a:t>IoT</a:t>
            </a:r>
            <a:r>
              <a:rPr lang="en-US" sz="1200" dirty="0" smtClean="0">
                <a:solidFill>
                  <a:schemeClr val="tx1">
                    <a:lumMod val="65000"/>
                    <a:lumOff val="35000"/>
                  </a:schemeClr>
                </a:solidFill>
              </a:rPr>
              <a:t> API ecosystem</a:t>
            </a:r>
            <a:endParaRPr lang="en-US" sz="1200" dirty="0">
              <a:solidFill>
                <a:schemeClr val="tx1">
                  <a:lumMod val="65000"/>
                  <a:lumOff val="35000"/>
                </a:schemeClr>
              </a:solidFill>
            </a:endParaRPr>
          </a:p>
          <a:p>
            <a:endParaRPr lang="en-US" sz="1200" dirty="0" smtClean="0">
              <a:solidFill>
                <a:schemeClr val="tx1">
                  <a:lumMod val="65000"/>
                  <a:lumOff val="35000"/>
                </a:schemeClr>
              </a:solidFill>
            </a:endParaRPr>
          </a:p>
          <a:p>
            <a:r>
              <a:rPr lang="en-US" sz="1200" b="1" dirty="0" smtClean="0">
                <a:solidFill>
                  <a:schemeClr val="tx1">
                    <a:lumMod val="65000"/>
                    <a:lumOff val="35000"/>
                  </a:schemeClr>
                </a:solidFill>
              </a:rPr>
              <a:t>Containerized </a:t>
            </a:r>
            <a:r>
              <a:rPr lang="en-US" sz="1200" b="1" dirty="0" err="1" smtClean="0">
                <a:solidFill>
                  <a:schemeClr val="tx1">
                    <a:lumMod val="65000"/>
                    <a:lumOff val="35000"/>
                  </a:schemeClr>
                </a:solidFill>
              </a:rPr>
              <a:t>MicroFront</a:t>
            </a:r>
            <a:r>
              <a:rPr lang="en-US" sz="1200" b="1" dirty="0" smtClean="0">
                <a:solidFill>
                  <a:schemeClr val="tx1">
                    <a:lumMod val="65000"/>
                    <a:lumOff val="35000"/>
                  </a:schemeClr>
                </a:solidFill>
              </a:rPr>
              <a:t> </a:t>
            </a:r>
            <a:r>
              <a:rPr lang="en-US" sz="1200" b="1" dirty="0">
                <a:solidFill>
                  <a:schemeClr val="tx1">
                    <a:lumMod val="65000"/>
                    <a:lumOff val="35000"/>
                  </a:schemeClr>
                </a:solidFill>
              </a:rPr>
              <a:t>End </a:t>
            </a:r>
            <a:r>
              <a:rPr lang="en-US" sz="1200" dirty="0" smtClean="0">
                <a:solidFill>
                  <a:schemeClr val="tx1">
                    <a:lumMod val="65000"/>
                    <a:lumOff val="35000"/>
                  </a:schemeClr>
                </a:solidFill>
              </a:rPr>
              <a:t>SPA Apps </a:t>
            </a:r>
            <a:r>
              <a:rPr lang="en-US" sz="1200" dirty="0">
                <a:solidFill>
                  <a:schemeClr val="tx1">
                    <a:lumMod val="65000"/>
                    <a:lumOff val="35000"/>
                  </a:schemeClr>
                </a:solidFill>
              </a:rPr>
              <a:t>- Capability based experiences building up the customer whole journey </a:t>
            </a:r>
            <a:r>
              <a:rPr lang="en-US" sz="1200" dirty="0" smtClean="0">
                <a:solidFill>
                  <a:schemeClr val="tx1">
                    <a:lumMod val="65000"/>
                    <a:lumOff val="35000"/>
                  </a:schemeClr>
                </a:solidFill>
              </a:rPr>
              <a:t>increasing </a:t>
            </a:r>
            <a:r>
              <a:rPr lang="en-US" sz="1200" dirty="0">
                <a:solidFill>
                  <a:schemeClr val="tx1">
                    <a:lumMod val="65000"/>
                    <a:lumOff val="35000"/>
                  </a:schemeClr>
                </a:solidFill>
              </a:rPr>
              <a:t>the feature release capability, UX consistency and factory scale for </a:t>
            </a:r>
            <a:r>
              <a:rPr lang="en-US" sz="1200" dirty="0" smtClean="0">
                <a:solidFill>
                  <a:schemeClr val="tx1">
                    <a:lumMod val="65000"/>
                    <a:lumOff val="35000"/>
                  </a:schemeClr>
                </a:solidFill>
              </a:rPr>
              <a:t>clients. Solution Coverage</a:t>
            </a:r>
          </a:p>
          <a:p>
            <a:pPr marL="285750" indent="-285750">
              <a:buFont typeface="Arial" panose="020B0604020202020204" pitchFamily="34" charset="0"/>
              <a:buChar char="•"/>
            </a:pPr>
            <a:r>
              <a:rPr lang="en-US" sz="1200" dirty="0" smtClean="0">
                <a:solidFill>
                  <a:schemeClr val="tx1">
                    <a:lumMod val="65000"/>
                    <a:lumOff val="35000"/>
                  </a:schemeClr>
                </a:solidFill>
              </a:rPr>
              <a:t>Build time Compositions (Server Side)</a:t>
            </a:r>
          </a:p>
          <a:p>
            <a:pPr marL="285750" indent="-285750">
              <a:buFont typeface="Arial" panose="020B0604020202020204" pitchFamily="34" charset="0"/>
              <a:buChar char="•"/>
            </a:pPr>
            <a:r>
              <a:rPr lang="en-US" sz="1200" dirty="0" smtClean="0">
                <a:solidFill>
                  <a:schemeClr val="tx1">
                    <a:lumMod val="65000"/>
                    <a:lumOff val="35000"/>
                  </a:schemeClr>
                </a:solidFill>
              </a:rPr>
              <a:t>Dynamic Run Time Composition (Client side and Server Side) </a:t>
            </a:r>
          </a:p>
          <a:p>
            <a:pPr marL="285750" indent="-285750">
              <a:buFont typeface="Arial" panose="020B0604020202020204" pitchFamily="34" charset="0"/>
              <a:buChar char="•"/>
            </a:pPr>
            <a:r>
              <a:rPr lang="en-US" sz="1200" dirty="0" smtClean="0">
                <a:solidFill>
                  <a:schemeClr val="tx1">
                    <a:lumMod val="65000"/>
                    <a:lumOff val="35000"/>
                  </a:schemeClr>
                </a:solidFill>
              </a:rPr>
              <a:t>Event Based Communication</a:t>
            </a:r>
            <a:endParaRPr lang="en-US" sz="1200" dirty="0">
              <a:solidFill>
                <a:schemeClr val="tx1">
                  <a:lumMod val="65000"/>
                  <a:lumOff val="35000"/>
                </a:schemeClr>
              </a:solidFill>
            </a:endParaRPr>
          </a:p>
          <a:p>
            <a:pPr marL="285750" indent="-285750">
              <a:buFont typeface="Arial" panose="020B0604020202020204" pitchFamily="34" charset="0"/>
              <a:buChar char="•"/>
            </a:pPr>
            <a:endParaRPr lang="en-US" sz="1200" dirty="0">
              <a:solidFill>
                <a:schemeClr val="tx1">
                  <a:lumMod val="65000"/>
                  <a:lumOff val="35000"/>
                </a:schemeClr>
              </a:solidFill>
            </a:endParaRPr>
          </a:p>
          <a:p>
            <a:pPr marL="742950" lvl="1" indent="-285750">
              <a:buFont typeface="Arial" panose="020B0604020202020204" pitchFamily="34" charset="0"/>
              <a:buChar char="•"/>
            </a:pPr>
            <a:endParaRPr lang="en-US" sz="1200" dirty="0" smtClean="0">
              <a:solidFill>
                <a:schemeClr val="tx1">
                  <a:lumMod val="65000"/>
                  <a:lumOff val="35000"/>
                </a:schemeClr>
              </a:solidFill>
            </a:endParaRPr>
          </a:p>
          <a:p>
            <a:pPr marL="285750" indent="-285750">
              <a:buFont typeface="Arial" panose="020B0604020202020204" pitchFamily="34" charset="0"/>
              <a:buChar char="•"/>
            </a:pPr>
            <a:endParaRPr lang="en-US" sz="1200" dirty="0">
              <a:solidFill>
                <a:schemeClr val="tx1">
                  <a:lumMod val="65000"/>
                  <a:lumOff val="35000"/>
                </a:schemeClr>
              </a:solidFill>
            </a:endParaRPr>
          </a:p>
          <a:p>
            <a:pPr marL="285750" indent="-285750">
              <a:buFont typeface="Arial" panose="020B0604020202020204" pitchFamily="34" charset="0"/>
              <a:buChar char="•"/>
            </a:pPr>
            <a:endParaRPr lang="en-US" sz="1200" dirty="0" smtClean="0">
              <a:solidFill>
                <a:schemeClr val="tx1">
                  <a:lumMod val="65000"/>
                  <a:lumOff val="35000"/>
                </a:schemeClr>
              </a:solidFill>
            </a:endParaRPr>
          </a:p>
          <a:p>
            <a:pPr marL="285750" indent="-285750">
              <a:buFont typeface="Arial" panose="020B0604020202020204" pitchFamily="34" charset="0"/>
              <a:buChar char="•"/>
            </a:pPr>
            <a:endParaRPr lang="en-US" sz="1200" b="1" dirty="0">
              <a:solidFill>
                <a:schemeClr val="tx1">
                  <a:lumMod val="65000"/>
                  <a:lumOff val="35000"/>
                </a:schemeClr>
              </a:solidFill>
            </a:endParaRPr>
          </a:p>
          <a:p>
            <a:pPr marL="285750" indent="-285750">
              <a:buFont typeface="Arial" panose="020B0604020202020204" pitchFamily="34" charset="0"/>
              <a:buChar char="•"/>
            </a:pPr>
            <a:endParaRPr lang="en-US" sz="1200" b="1" dirty="0">
              <a:solidFill>
                <a:schemeClr val="tx1">
                  <a:lumMod val="65000"/>
                  <a:lumOff val="35000"/>
                </a:schemeClr>
              </a:solidFill>
            </a:endParaRPr>
          </a:p>
        </p:txBody>
      </p:sp>
      <p:sp>
        <p:nvSpPr>
          <p:cNvPr id="129" name="Rectangle 128"/>
          <p:cNvSpPr/>
          <p:nvPr/>
        </p:nvSpPr>
        <p:spPr>
          <a:xfrm>
            <a:off x="358880" y="707307"/>
            <a:ext cx="4370436" cy="40121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smtClean="0">
                <a:solidFill>
                  <a:schemeClr val="tx1">
                    <a:lumMod val="65000"/>
                    <a:lumOff val="35000"/>
                  </a:schemeClr>
                </a:solidFill>
              </a:rPr>
              <a:t>Strategy &amp; Thought Leadership</a:t>
            </a:r>
            <a:endParaRPr lang="en-US" sz="1200" dirty="0" smtClean="0">
              <a:solidFill>
                <a:schemeClr val="tx1">
                  <a:lumMod val="65000"/>
                  <a:lumOff val="35000"/>
                </a:schemeClr>
              </a:solidFill>
            </a:endParaRPr>
          </a:p>
          <a:p>
            <a:pPr marL="285750" indent="-285750">
              <a:buFont typeface="Arial" panose="020B0604020202020204" pitchFamily="34" charset="0"/>
              <a:buChar char="•"/>
            </a:pPr>
            <a:endParaRPr lang="en-US" sz="1200" dirty="0" smtClean="0">
              <a:solidFill>
                <a:schemeClr val="tx1">
                  <a:lumMod val="65000"/>
                  <a:lumOff val="35000"/>
                </a:schemeClr>
              </a:solidFill>
            </a:endParaRPr>
          </a:p>
          <a:p>
            <a:r>
              <a:rPr lang="en-US" sz="1200" dirty="0" smtClean="0">
                <a:solidFill>
                  <a:schemeClr val="tx1">
                    <a:lumMod val="65000"/>
                    <a:lumOff val="35000"/>
                  </a:schemeClr>
                </a:solidFill>
              </a:rPr>
              <a:t>Mindshare with Strategic Clients (C –Suite Leaders) in envisioning Target Digital Ecosystem needs with contextualized solutions via presentation, whitepaper, </a:t>
            </a:r>
            <a:r>
              <a:rPr lang="en-US" sz="1200" dirty="0" err="1" smtClean="0">
                <a:solidFill>
                  <a:schemeClr val="tx1">
                    <a:lumMod val="65000"/>
                    <a:lumOff val="35000"/>
                  </a:schemeClr>
                </a:solidFill>
              </a:rPr>
              <a:t>PoV</a:t>
            </a:r>
            <a:r>
              <a:rPr lang="en-US" sz="1200" dirty="0" smtClean="0">
                <a:solidFill>
                  <a:schemeClr val="tx1">
                    <a:lumMod val="65000"/>
                    <a:lumOff val="35000"/>
                  </a:schemeClr>
                </a:solidFill>
              </a:rPr>
              <a:t>, assessments, workshops around:</a:t>
            </a:r>
          </a:p>
          <a:p>
            <a:pPr marL="171450" indent="-171450">
              <a:buFont typeface="Arial" panose="020B0604020202020204" pitchFamily="34" charset="0"/>
              <a:buChar char="•"/>
            </a:pPr>
            <a:r>
              <a:rPr lang="en-US" sz="1200" b="1" dirty="0" smtClean="0">
                <a:solidFill>
                  <a:schemeClr val="tx1">
                    <a:lumMod val="65000"/>
                    <a:lumOff val="35000"/>
                  </a:schemeClr>
                </a:solidFill>
              </a:rPr>
              <a:t>Building Omni Channel Digital Platform </a:t>
            </a:r>
            <a:r>
              <a:rPr lang="en-US" sz="1200" dirty="0" smtClean="0">
                <a:solidFill>
                  <a:schemeClr val="tx1">
                    <a:lumMod val="65000"/>
                    <a:lumOff val="35000"/>
                  </a:schemeClr>
                </a:solidFill>
              </a:rPr>
              <a:t>-  Constructs, Accelerators and Experience</a:t>
            </a:r>
          </a:p>
          <a:p>
            <a:pPr marL="171450" indent="-171450">
              <a:buFont typeface="Arial" panose="020B0604020202020204" pitchFamily="34" charset="0"/>
              <a:buChar char="•"/>
            </a:pPr>
            <a:r>
              <a:rPr lang="en-US" sz="1200" b="1" dirty="0" smtClean="0">
                <a:solidFill>
                  <a:schemeClr val="tx1">
                    <a:lumMod val="65000"/>
                    <a:lumOff val="35000"/>
                  </a:schemeClr>
                </a:solidFill>
              </a:rPr>
              <a:t>Building Rich Intuitive Experiences </a:t>
            </a:r>
            <a:r>
              <a:rPr lang="en-US" sz="1200" b="1" dirty="0">
                <a:solidFill>
                  <a:schemeClr val="tx1">
                    <a:lumMod val="65000"/>
                    <a:lumOff val="35000"/>
                  </a:schemeClr>
                </a:solidFill>
              </a:rPr>
              <a:t>using Cloud Scale solutions</a:t>
            </a:r>
            <a:r>
              <a:rPr lang="en-US" sz="1200" dirty="0">
                <a:solidFill>
                  <a:schemeClr val="tx1">
                    <a:lumMod val="65000"/>
                    <a:lumOff val="35000"/>
                  </a:schemeClr>
                </a:solidFill>
              </a:rPr>
              <a:t> – </a:t>
            </a:r>
            <a:r>
              <a:rPr lang="en-US" sz="1200" dirty="0" smtClean="0">
                <a:solidFill>
                  <a:schemeClr val="tx1">
                    <a:lumMod val="65000"/>
                    <a:lumOff val="35000"/>
                  </a:schemeClr>
                </a:solidFill>
              </a:rPr>
              <a:t>Micro Frontends, Enterprise </a:t>
            </a:r>
            <a:r>
              <a:rPr lang="en-US" sz="1200" dirty="0">
                <a:solidFill>
                  <a:schemeClr val="tx1">
                    <a:lumMod val="65000"/>
                    <a:lumOff val="35000"/>
                  </a:schemeClr>
                </a:solidFill>
              </a:rPr>
              <a:t>distributed Caching</a:t>
            </a:r>
            <a:r>
              <a:rPr lang="en-US" sz="1200" dirty="0" smtClean="0">
                <a:solidFill>
                  <a:schemeClr val="tx1">
                    <a:lumMod val="65000"/>
                    <a:lumOff val="35000"/>
                  </a:schemeClr>
                </a:solidFill>
              </a:rPr>
              <a:t>, Headless CMS, Payment Integrations, Offline Data Needs (PWA), Async Processing &amp; EDA platform,  </a:t>
            </a:r>
            <a:r>
              <a:rPr lang="en-US" sz="1200" dirty="0">
                <a:solidFill>
                  <a:schemeClr val="tx1">
                    <a:lumMod val="65000"/>
                    <a:lumOff val="35000"/>
                  </a:schemeClr>
                </a:solidFill>
              </a:rPr>
              <a:t>Serverless </a:t>
            </a:r>
            <a:r>
              <a:rPr lang="en-US" sz="1200" dirty="0" smtClean="0">
                <a:solidFill>
                  <a:schemeClr val="tx1">
                    <a:lumMod val="65000"/>
                    <a:lumOff val="35000"/>
                  </a:schemeClr>
                </a:solidFill>
              </a:rPr>
              <a:t>Architecture with Lambdas connecting to Public APIs (</a:t>
            </a:r>
            <a:r>
              <a:rPr lang="en-US" sz="1200" dirty="0" err="1" smtClean="0">
                <a:solidFill>
                  <a:schemeClr val="tx1">
                    <a:lumMod val="65000"/>
                    <a:lumOff val="35000"/>
                  </a:schemeClr>
                </a:solidFill>
              </a:rPr>
              <a:t>IoT</a:t>
            </a:r>
            <a:r>
              <a:rPr lang="en-US" sz="1200" dirty="0" smtClean="0">
                <a:solidFill>
                  <a:schemeClr val="tx1">
                    <a:lumMod val="65000"/>
                    <a:lumOff val="35000"/>
                  </a:schemeClr>
                </a:solidFill>
              </a:rPr>
              <a:t>/AI, Paid/Public APIs)</a:t>
            </a:r>
          </a:p>
          <a:p>
            <a:pPr marL="171450" indent="-171450">
              <a:buFont typeface="Arial" panose="020B0604020202020204" pitchFamily="34" charset="0"/>
              <a:buChar char="•"/>
            </a:pPr>
            <a:r>
              <a:rPr lang="en-US" sz="1200" dirty="0">
                <a:solidFill>
                  <a:schemeClr val="tx1">
                    <a:lumMod val="65000"/>
                    <a:lumOff val="35000"/>
                  </a:schemeClr>
                </a:solidFill>
              </a:rPr>
              <a:t>Web &amp; Mobile Frameworks- Trends, Our Client Adoption across Business Verticals, Recommendations</a:t>
            </a:r>
          </a:p>
          <a:p>
            <a:pPr marL="171450" indent="-171450">
              <a:buFont typeface="Arial" panose="020B0604020202020204" pitchFamily="34" charset="0"/>
              <a:buChar char="•"/>
            </a:pPr>
            <a:r>
              <a:rPr lang="en-US" sz="1200" b="1" dirty="0" smtClean="0">
                <a:solidFill>
                  <a:schemeClr val="tx1">
                    <a:lumMod val="65000"/>
                    <a:lumOff val="35000"/>
                  </a:schemeClr>
                </a:solidFill>
              </a:rPr>
              <a:t>Hyper-Personalized Experiences </a:t>
            </a:r>
            <a:r>
              <a:rPr lang="en-US" sz="1200" dirty="0" smtClean="0">
                <a:solidFill>
                  <a:schemeClr val="tx1">
                    <a:lumMod val="65000"/>
                    <a:lumOff val="35000"/>
                  </a:schemeClr>
                </a:solidFill>
              </a:rPr>
              <a:t>- Solution Approach on Chabot/Recommendations/offers with AI</a:t>
            </a:r>
          </a:p>
          <a:p>
            <a:pPr marL="171450" indent="-171450">
              <a:buFont typeface="Arial" panose="020B0604020202020204" pitchFamily="34" charset="0"/>
              <a:buChar char="•"/>
            </a:pPr>
            <a:r>
              <a:rPr lang="en-US" sz="1200" b="1" dirty="0" smtClean="0">
                <a:solidFill>
                  <a:schemeClr val="tx1">
                    <a:lumMod val="65000"/>
                    <a:lumOff val="35000"/>
                  </a:schemeClr>
                </a:solidFill>
              </a:rPr>
              <a:t>Transition Blueprint for Cloud adoption of Web – Mobile </a:t>
            </a:r>
            <a:r>
              <a:rPr lang="en-US" sz="1200" dirty="0" smtClean="0">
                <a:solidFill>
                  <a:schemeClr val="tx1">
                    <a:lumMod val="65000"/>
                    <a:lumOff val="35000"/>
                  </a:schemeClr>
                </a:solidFill>
              </a:rPr>
              <a:t>and UI Less apps leveraging our Cloud practice, AWS-Google-Microsoft partnerships</a:t>
            </a:r>
          </a:p>
          <a:p>
            <a:pPr marL="171450" indent="-171450">
              <a:buFont typeface="Arial" panose="020B0604020202020204" pitchFamily="34" charset="0"/>
              <a:buChar char="•"/>
            </a:pPr>
            <a:r>
              <a:rPr lang="en-US" sz="1200" b="1" dirty="0" smtClean="0">
                <a:solidFill>
                  <a:schemeClr val="tx1">
                    <a:lumMod val="65000"/>
                    <a:lumOff val="35000"/>
                  </a:schemeClr>
                </a:solidFill>
              </a:rPr>
              <a:t>AR adoption </a:t>
            </a:r>
            <a:r>
              <a:rPr lang="en-US" sz="1200" dirty="0" smtClean="0">
                <a:solidFill>
                  <a:schemeClr val="tx1">
                    <a:lumMod val="65000"/>
                    <a:lumOff val="35000"/>
                  </a:schemeClr>
                </a:solidFill>
              </a:rPr>
              <a:t>for Marketing needs on BFSI using our CoE solution depth</a:t>
            </a:r>
          </a:p>
        </p:txBody>
      </p:sp>
    </p:spTree>
    <p:extLst>
      <p:ext uri="{BB962C8B-B14F-4D97-AF65-F5344CB8AC3E}">
        <p14:creationId xmlns:p14="http://schemas.microsoft.com/office/powerpoint/2010/main" val="329371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lumMod val="75000"/>
                  </a:schemeClr>
                </a:solidFill>
              </a:rPr>
              <a:t>Future Focus … [2]</a:t>
            </a:r>
            <a:endParaRPr lang="en-US" dirty="0">
              <a:solidFill>
                <a:schemeClr val="accent6">
                  <a:lumMod val="75000"/>
                </a:schemeClr>
              </a:solidFill>
            </a:endParaRPr>
          </a:p>
        </p:txBody>
      </p:sp>
      <p:sp>
        <p:nvSpPr>
          <p:cNvPr id="3" name="Rectangle 2"/>
          <p:cNvSpPr/>
          <p:nvPr/>
        </p:nvSpPr>
        <p:spPr>
          <a:xfrm>
            <a:off x="6757223" y="628649"/>
            <a:ext cx="2167702" cy="265747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a:solidFill>
                  <a:schemeClr val="tx1">
                    <a:lumMod val="65000"/>
                    <a:lumOff val="35000"/>
                  </a:schemeClr>
                </a:solidFill>
              </a:rPr>
              <a:t>Practice Growth Initiatives</a:t>
            </a:r>
          </a:p>
          <a:p>
            <a:pPr algn="ctr"/>
            <a:endParaRPr lang="en-US" sz="1000" dirty="0">
              <a:solidFill>
                <a:schemeClr val="tx1">
                  <a:lumMod val="65000"/>
                  <a:lumOff val="35000"/>
                </a:schemeClr>
              </a:solidFill>
            </a:endParaRPr>
          </a:p>
          <a:p>
            <a:pPr marL="285750" indent="-285750">
              <a:buFont typeface="Arial" panose="020B0604020202020204" pitchFamily="34" charset="0"/>
              <a:buChar char="•"/>
            </a:pPr>
            <a:r>
              <a:rPr lang="en-US" sz="1200" dirty="0" smtClean="0">
                <a:solidFill>
                  <a:schemeClr val="tx1">
                    <a:lumMod val="65000"/>
                    <a:lumOff val="35000"/>
                  </a:schemeClr>
                </a:solidFill>
              </a:rPr>
              <a:t>Continue to support the practice recruitment leader in fulfilling open architect positions.</a:t>
            </a:r>
          </a:p>
          <a:p>
            <a:pPr marL="285750" indent="-285750">
              <a:buFont typeface="Arial" panose="020B0604020202020204" pitchFamily="34" charset="0"/>
              <a:buChar char="•"/>
            </a:pPr>
            <a:r>
              <a:rPr lang="en-US" sz="1200" dirty="0" smtClean="0">
                <a:solidFill>
                  <a:schemeClr val="tx1">
                    <a:lumMod val="65000"/>
                    <a:lumOff val="35000"/>
                  </a:schemeClr>
                </a:solidFill>
              </a:rPr>
              <a:t>Regularly take to </a:t>
            </a:r>
            <a:r>
              <a:rPr lang="en-US" sz="1200" b="1" dirty="0" smtClean="0">
                <a:solidFill>
                  <a:schemeClr val="tx1">
                    <a:lumMod val="65000"/>
                    <a:lumOff val="35000"/>
                  </a:schemeClr>
                </a:solidFill>
              </a:rPr>
              <a:t>leadership proposals </a:t>
            </a:r>
            <a:r>
              <a:rPr lang="en-US" sz="1200" dirty="0" smtClean="0">
                <a:solidFill>
                  <a:schemeClr val="tx1">
                    <a:lumMod val="65000"/>
                    <a:lumOff val="35000"/>
                  </a:schemeClr>
                </a:solidFill>
              </a:rPr>
              <a:t>on new practice level potential opportunities / solution based upon the trend we are seeing with </a:t>
            </a:r>
            <a:r>
              <a:rPr lang="en-US" sz="1200" b="1" dirty="0" smtClean="0">
                <a:solidFill>
                  <a:schemeClr val="tx1">
                    <a:lumMod val="65000"/>
                    <a:lumOff val="35000"/>
                  </a:schemeClr>
                </a:solidFill>
              </a:rPr>
              <a:t>clients  &amp; their C- level Technology Partners</a:t>
            </a:r>
            <a:endParaRPr lang="en-US" sz="1200" b="1" dirty="0">
              <a:solidFill>
                <a:schemeClr val="tx1">
                  <a:lumMod val="65000"/>
                  <a:lumOff val="35000"/>
                </a:schemeClr>
              </a:solidFill>
            </a:endParaRPr>
          </a:p>
          <a:p>
            <a:pPr marL="285750" indent="-285750">
              <a:buFont typeface="Arial" panose="020B0604020202020204" pitchFamily="34" charset="0"/>
              <a:buChar char="•"/>
            </a:pPr>
            <a:endParaRPr lang="en-US" sz="1200" b="1" dirty="0">
              <a:solidFill>
                <a:schemeClr val="tx1">
                  <a:lumMod val="65000"/>
                  <a:lumOff val="35000"/>
                </a:schemeClr>
              </a:solidFill>
            </a:endParaRPr>
          </a:p>
        </p:txBody>
      </p:sp>
      <p:sp>
        <p:nvSpPr>
          <p:cNvPr id="129" name="Rectangle 128"/>
          <p:cNvSpPr/>
          <p:nvPr/>
        </p:nvSpPr>
        <p:spPr>
          <a:xfrm>
            <a:off x="4290248" y="628650"/>
            <a:ext cx="2419350" cy="41529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a:solidFill>
                  <a:schemeClr val="tx1">
                    <a:lumMod val="65000"/>
                    <a:lumOff val="35000"/>
                  </a:schemeClr>
                </a:solidFill>
              </a:rPr>
              <a:t>Build Strong Second Line of CI Architects</a:t>
            </a:r>
          </a:p>
          <a:p>
            <a:pPr marL="285750" indent="-285750">
              <a:buFont typeface="Arial" panose="020B0604020202020204" pitchFamily="34" charset="0"/>
              <a:buChar char="•"/>
            </a:pPr>
            <a:endParaRPr lang="en-US" sz="1200" dirty="0" smtClean="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Identify the strength &amp; potential of next level by encouraging &amp; exposing them to RFP proposal estimations &amp; solution building.</a:t>
            </a:r>
          </a:p>
          <a:p>
            <a:pPr marL="171450" indent="-171450">
              <a:buFont typeface="Arial" panose="020B0604020202020204" pitchFamily="34" charset="0"/>
              <a:buChar char="•"/>
            </a:pPr>
            <a:endParaRPr lang="en-US" sz="1200" dirty="0" smtClean="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Mentorship - </a:t>
            </a:r>
            <a:r>
              <a:rPr lang="en-US" sz="1200" b="1" dirty="0" smtClean="0">
                <a:solidFill>
                  <a:schemeClr val="tx1">
                    <a:lumMod val="65000"/>
                    <a:lumOff val="35000"/>
                  </a:schemeClr>
                </a:solidFill>
              </a:rPr>
              <a:t>Be responsible </a:t>
            </a:r>
            <a:r>
              <a:rPr lang="en-US" sz="1200" dirty="0" smtClean="0">
                <a:solidFill>
                  <a:schemeClr val="tx1">
                    <a:lumMod val="65000"/>
                    <a:lumOff val="35000"/>
                  </a:schemeClr>
                </a:solidFill>
              </a:rPr>
              <a:t>for all the practice work allocated to architects and </a:t>
            </a:r>
            <a:r>
              <a:rPr lang="en-US" sz="1200" b="1" dirty="0" smtClean="0">
                <a:solidFill>
                  <a:schemeClr val="tx1">
                    <a:lumMod val="65000"/>
                    <a:lumOff val="35000"/>
                  </a:schemeClr>
                </a:solidFill>
              </a:rPr>
              <a:t>support/guide</a:t>
            </a:r>
            <a:r>
              <a:rPr lang="en-US" sz="1200" dirty="0" smtClean="0">
                <a:solidFill>
                  <a:schemeClr val="tx1">
                    <a:lumMod val="65000"/>
                    <a:lumOff val="35000"/>
                  </a:schemeClr>
                </a:solidFill>
              </a:rPr>
              <a:t> them when stuck or in handling situations at client location.</a:t>
            </a:r>
          </a:p>
          <a:p>
            <a:pPr marL="171450" indent="-171450">
              <a:buFont typeface="Arial" panose="020B0604020202020204" pitchFamily="34" charset="0"/>
              <a:buChar char="•"/>
            </a:pPr>
            <a:endParaRPr lang="en-US" sz="1200" dirty="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Focus on </a:t>
            </a:r>
            <a:r>
              <a:rPr lang="en-US" sz="1200" b="1" dirty="0" smtClean="0">
                <a:solidFill>
                  <a:schemeClr val="tx1">
                    <a:lumMod val="65000"/>
                    <a:lumOff val="35000"/>
                  </a:schemeClr>
                </a:solidFill>
              </a:rPr>
              <a:t>Decentralizing</a:t>
            </a:r>
            <a:r>
              <a:rPr lang="en-US" sz="1200" dirty="0" smtClean="0">
                <a:solidFill>
                  <a:schemeClr val="tx1">
                    <a:lumMod val="65000"/>
                    <a:lumOff val="35000"/>
                  </a:schemeClr>
                </a:solidFill>
              </a:rPr>
              <a:t> the knowledge silos </a:t>
            </a:r>
          </a:p>
          <a:p>
            <a:pPr marL="171450" indent="-171450">
              <a:buFont typeface="Arial" panose="020B0604020202020204" pitchFamily="34" charset="0"/>
              <a:buChar char="•"/>
            </a:pPr>
            <a:r>
              <a:rPr lang="en-US" sz="1200" dirty="0" smtClean="0">
                <a:solidFill>
                  <a:schemeClr val="tx1">
                    <a:lumMod val="65000"/>
                    <a:lumOff val="35000"/>
                  </a:schemeClr>
                </a:solidFill>
              </a:rPr>
              <a:t>Focus on </a:t>
            </a:r>
            <a:r>
              <a:rPr lang="en-US" sz="1200" b="1" dirty="0" smtClean="0">
                <a:solidFill>
                  <a:schemeClr val="tx1">
                    <a:lumMod val="65000"/>
                    <a:lumOff val="35000"/>
                  </a:schemeClr>
                </a:solidFill>
              </a:rPr>
              <a:t>continuous improvement </a:t>
            </a:r>
            <a:r>
              <a:rPr lang="en-US" sz="1200" dirty="0" smtClean="0">
                <a:solidFill>
                  <a:schemeClr val="tx1">
                    <a:lumMod val="65000"/>
                    <a:lumOff val="35000"/>
                  </a:schemeClr>
                </a:solidFill>
              </a:rPr>
              <a:t>of self and team by – acquiring new skills, practice level relevant external certifications, participation in </a:t>
            </a:r>
            <a:r>
              <a:rPr lang="en-US" sz="1200" dirty="0" err="1" smtClean="0">
                <a:solidFill>
                  <a:schemeClr val="tx1">
                    <a:lumMod val="65000"/>
                    <a:lumOff val="35000"/>
                  </a:schemeClr>
                </a:solidFill>
              </a:rPr>
              <a:t>bootcamps</a:t>
            </a:r>
            <a:r>
              <a:rPr lang="en-US" sz="1200" dirty="0" smtClean="0">
                <a:solidFill>
                  <a:schemeClr val="tx1">
                    <a:lumMod val="65000"/>
                    <a:lumOff val="35000"/>
                  </a:schemeClr>
                </a:solidFill>
              </a:rPr>
              <a:t> etc. </a:t>
            </a:r>
            <a:endParaRPr lang="en-US" sz="1200" dirty="0">
              <a:solidFill>
                <a:schemeClr val="tx1">
                  <a:lumMod val="65000"/>
                  <a:lumOff val="35000"/>
                </a:schemeClr>
              </a:solidFill>
            </a:endParaRPr>
          </a:p>
        </p:txBody>
      </p:sp>
      <p:sp>
        <p:nvSpPr>
          <p:cNvPr id="130" name="Rectangle 129"/>
          <p:cNvSpPr/>
          <p:nvPr/>
        </p:nvSpPr>
        <p:spPr>
          <a:xfrm>
            <a:off x="6757223" y="3352801"/>
            <a:ext cx="2167702" cy="142875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err="1" smtClean="0">
                <a:solidFill>
                  <a:schemeClr val="tx1">
                    <a:lumMod val="65000"/>
                    <a:lumOff val="35000"/>
                  </a:schemeClr>
                </a:solidFill>
              </a:rPr>
              <a:t>ProActive</a:t>
            </a:r>
            <a:r>
              <a:rPr lang="en-US" sz="1300" b="1" dirty="0" smtClean="0">
                <a:solidFill>
                  <a:schemeClr val="tx1">
                    <a:lumMod val="65000"/>
                    <a:lumOff val="35000"/>
                  </a:schemeClr>
                </a:solidFill>
              </a:rPr>
              <a:t> Deal Making/ Deal Wins</a:t>
            </a:r>
          </a:p>
          <a:p>
            <a:pPr marL="285750" indent="-285750">
              <a:buFont typeface="Arial" panose="020B0604020202020204" pitchFamily="34" charset="0"/>
              <a:buChar char="•"/>
            </a:pPr>
            <a:endParaRPr lang="en-US" sz="1000" dirty="0" smtClean="0">
              <a:solidFill>
                <a:schemeClr val="tx1">
                  <a:lumMod val="65000"/>
                  <a:lumOff val="35000"/>
                </a:schemeClr>
              </a:solidFill>
            </a:endParaRPr>
          </a:p>
          <a:p>
            <a:r>
              <a:rPr lang="en-US" sz="1200" dirty="0" smtClean="0">
                <a:solidFill>
                  <a:schemeClr val="tx1">
                    <a:lumMod val="65000"/>
                    <a:lumOff val="35000"/>
                  </a:schemeClr>
                </a:solidFill>
              </a:rPr>
              <a:t>Drive Technical Solutioning, Client Presentations, Workshops for Proactive strategic client opportunities  </a:t>
            </a:r>
          </a:p>
          <a:p>
            <a:endParaRPr lang="en-US" sz="1200" dirty="0">
              <a:solidFill>
                <a:schemeClr val="tx1">
                  <a:lumMod val="65000"/>
                  <a:lumOff val="35000"/>
                </a:schemeClr>
              </a:solidFill>
            </a:endParaRPr>
          </a:p>
          <a:p>
            <a:pPr algn="ctr"/>
            <a:endParaRPr lang="en-US" sz="1300" b="1" dirty="0">
              <a:solidFill>
                <a:schemeClr val="tx1">
                  <a:lumMod val="65000"/>
                  <a:lumOff val="35000"/>
                </a:schemeClr>
              </a:solidFill>
            </a:endParaRPr>
          </a:p>
        </p:txBody>
      </p:sp>
      <p:sp>
        <p:nvSpPr>
          <p:cNvPr id="9" name="Rectangle 8"/>
          <p:cNvSpPr/>
          <p:nvPr/>
        </p:nvSpPr>
        <p:spPr>
          <a:xfrm>
            <a:off x="422635" y="628650"/>
            <a:ext cx="3819988" cy="415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b="1" dirty="0" smtClean="0">
                <a:solidFill>
                  <a:schemeClr val="tx1">
                    <a:lumMod val="65000"/>
                    <a:lumOff val="35000"/>
                  </a:schemeClr>
                </a:solidFill>
              </a:rPr>
              <a:t>Delivery Excellence</a:t>
            </a:r>
          </a:p>
          <a:p>
            <a:pPr algn="ctr"/>
            <a:endParaRPr lang="en-US" sz="1000" b="1" dirty="0" smtClean="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Contribution &amp; Governance towards building Digital Engineering Architecture Repo –</a:t>
            </a:r>
          </a:p>
          <a:p>
            <a:pPr marL="628650" lvl="1" indent="-171450">
              <a:buFont typeface="Arial" panose="020B0604020202020204" pitchFamily="34" charset="0"/>
              <a:buChar char="•"/>
            </a:pPr>
            <a:r>
              <a:rPr lang="en-US" sz="1200" b="1" dirty="0" smtClean="0">
                <a:solidFill>
                  <a:schemeClr val="tx1">
                    <a:lumMod val="65000"/>
                    <a:lumOff val="35000"/>
                  </a:schemeClr>
                </a:solidFill>
              </a:rPr>
              <a:t>Readiness/Migration Templates </a:t>
            </a:r>
            <a:r>
              <a:rPr lang="en-US" sz="1200" dirty="0" smtClean="0">
                <a:solidFill>
                  <a:schemeClr val="tx1">
                    <a:lumMod val="65000"/>
                    <a:lumOff val="35000"/>
                  </a:schemeClr>
                </a:solidFill>
              </a:rPr>
              <a:t>– UI SPA library upgrades, Component Based Architecture, Cloud-Container readiness etc.</a:t>
            </a:r>
          </a:p>
          <a:p>
            <a:pPr marL="628650" lvl="1" indent="-171450">
              <a:buFont typeface="Arial" panose="020B0604020202020204" pitchFamily="34" charset="0"/>
              <a:buChar char="•"/>
            </a:pPr>
            <a:r>
              <a:rPr lang="en-US" sz="1200" b="1" dirty="0" smtClean="0">
                <a:solidFill>
                  <a:schemeClr val="tx1">
                    <a:lumMod val="65000"/>
                    <a:lumOff val="35000"/>
                  </a:schemeClr>
                </a:solidFill>
              </a:rPr>
              <a:t>Boilerplates</a:t>
            </a:r>
            <a:r>
              <a:rPr lang="en-US" sz="1200" dirty="0" smtClean="0">
                <a:solidFill>
                  <a:schemeClr val="tx1">
                    <a:lumMod val="65000"/>
                    <a:lumOff val="35000"/>
                  </a:schemeClr>
                </a:solidFill>
              </a:rPr>
              <a:t>, BPs, </a:t>
            </a:r>
            <a:r>
              <a:rPr lang="en-US" sz="1200" dirty="0" err="1" smtClean="0">
                <a:solidFill>
                  <a:schemeClr val="tx1">
                    <a:lumMod val="65000"/>
                    <a:lumOff val="35000"/>
                  </a:schemeClr>
                </a:solidFill>
              </a:rPr>
              <a:t>PoVs</a:t>
            </a:r>
            <a:r>
              <a:rPr lang="en-US" sz="1200" dirty="0" smtClean="0">
                <a:solidFill>
                  <a:schemeClr val="tx1">
                    <a:lumMod val="65000"/>
                    <a:lumOff val="35000"/>
                  </a:schemeClr>
                </a:solidFill>
              </a:rPr>
              <a:t>, </a:t>
            </a:r>
            <a:r>
              <a:rPr lang="en-US" sz="1200" dirty="0" err="1" smtClean="0">
                <a:solidFill>
                  <a:schemeClr val="tx1">
                    <a:lumMod val="65000"/>
                    <a:lumOff val="35000"/>
                  </a:schemeClr>
                </a:solidFill>
              </a:rPr>
              <a:t>PoCs</a:t>
            </a:r>
            <a:endParaRPr lang="en-US" sz="1200" dirty="0" smtClean="0">
              <a:solidFill>
                <a:schemeClr val="tx1">
                  <a:lumMod val="65000"/>
                  <a:lumOff val="35000"/>
                </a:schemeClr>
              </a:solidFill>
            </a:endParaRPr>
          </a:p>
          <a:p>
            <a:pPr marL="628650" lvl="1" indent="-171450">
              <a:buFont typeface="Arial" panose="020B0604020202020204" pitchFamily="34" charset="0"/>
              <a:buChar char="•"/>
            </a:pPr>
            <a:r>
              <a:rPr lang="en-US" sz="1200" b="1" dirty="0" smtClean="0">
                <a:solidFill>
                  <a:schemeClr val="tx1">
                    <a:lumMod val="65000"/>
                    <a:lumOff val="35000"/>
                  </a:schemeClr>
                </a:solidFill>
              </a:rPr>
              <a:t>Capability based Solutions </a:t>
            </a:r>
            <a:r>
              <a:rPr lang="en-US" sz="1200" dirty="0" smtClean="0">
                <a:solidFill>
                  <a:schemeClr val="tx1">
                    <a:lumMod val="65000"/>
                    <a:lumOff val="35000"/>
                  </a:schemeClr>
                </a:solidFill>
              </a:rPr>
              <a:t>Architecture that can be leveraged as across Verticals.. Ex Chabot integration with Lex API, Recommendation Rules/Offers Engine solution</a:t>
            </a:r>
          </a:p>
          <a:p>
            <a:pPr marL="628650" lvl="1" indent="-171450">
              <a:buFont typeface="Arial" panose="020B0604020202020204" pitchFamily="34" charset="0"/>
              <a:buChar char="•"/>
            </a:pPr>
            <a:r>
              <a:rPr lang="en-US" sz="1200" b="1" dirty="0" smtClean="0">
                <a:solidFill>
                  <a:schemeClr val="tx1">
                    <a:lumMod val="65000"/>
                    <a:lumOff val="35000"/>
                  </a:schemeClr>
                </a:solidFill>
              </a:rPr>
              <a:t>Business Solutions </a:t>
            </a:r>
            <a:r>
              <a:rPr lang="en-US" sz="1200" dirty="0" smtClean="0">
                <a:solidFill>
                  <a:schemeClr val="tx1">
                    <a:lumMod val="65000"/>
                    <a:lumOff val="35000"/>
                  </a:schemeClr>
                </a:solidFill>
              </a:rPr>
              <a:t>– </a:t>
            </a:r>
            <a:r>
              <a:rPr lang="en-US" sz="1200" dirty="0" err="1" smtClean="0">
                <a:solidFill>
                  <a:schemeClr val="tx1">
                    <a:lumMod val="65000"/>
                    <a:lumOff val="35000"/>
                  </a:schemeClr>
                </a:solidFill>
              </a:rPr>
              <a:t>eg</a:t>
            </a:r>
            <a:r>
              <a:rPr lang="en-US" sz="1200" dirty="0" smtClean="0">
                <a:solidFill>
                  <a:schemeClr val="tx1">
                    <a:lumMod val="65000"/>
                    <a:lumOff val="35000"/>
                  </a:schemeClr>
                </a:solidFill>
              </a:rPr>
              <a:t> Insurance Policy Management UX options</a:t>
            </a:r>
          </a:p>
          <a:p>
            <a:pPr marL="171450" indent="-171450">
              <a:buFont typeface="Arial" panose="020B0604020202020204" pitchFamily="34" charset="0"/>
              <a:buChar char="•"/>
            </a:pPr>
            <a:r>
              <a:rPr lang="en-US" sz="1200" b="1" dirty="0" err="1" smtClean="0">
                <a:solidFill>
                  <a:schemeClr val="tx1">
                    <a:lumMod val="65000"/>
                    <a:lumOff val="35000"/>
                  </a:schemeClr>
                </a:solidFill>
              </a:rPr>
              <a:t>DevOPs</a:t>
            </a:r>
            <a:r>
              <a:rPr lang="en-US" sz="1200" b="1" dirty="0">
                <a:solidFill>
                  <a:schemeClr val="tx1">
                    <a:lumMod val="65000"/>
                    <a:lumOff val="35000"/>
                  </a:schemeClr>
                </a:solidFill>
              </a:rPr>
              <a:t> </a:t>
            </a:r>
            <a:r>
              <a:rPr lang="en-US" sz="1200" b="1" dirty="0" smtClean="0">
                <a:solidFill>
                  <a:schemeClr val="tx1">
                    <a:lumMod val="65000"/>
                    <a:lumOff val="35000"/>
                  </a:schemeClr>
                </a:solidFill>
              </a:rPr>
              <a:t>&amp; Automation </a:t>
            </a:r>
            <a:r>
              <a:rPr lang="en-US" sz="1200" dirty="0" smtClean="0">
                <a:solidFill>
                  <a:schemeClr val="tx1">
                    <a:lumMod val="65000"/>
                    <a:lumOff val="35000"/>
                  </a:schemeClr>
                </a:solidFill>
              </a:rPr>
              <a:t>-  Strategic client engagements - Optimize/re-envision development to deployment to testing to go live process and workflows with a  focus on CTS to left shift strategy, reduce coding errors, coding standards compliance</a:t>
            </a:r>
          </a:p>
          <a:p>
            <a:pPr marL="171450" indent="-171450">
              <a:buFont typeface="Arial" panose="020B0604020202020204" pitchFamily="34" charset="0"/>
              <a:buChar char="•"/>
            </a:pPr>
            <a:r>
              <a:rPr lang="en-US" sz="1200" b="1" dirty="0" smtClean="0">
                <a:solidFill>
                  <a:schemeClr val="tx1">
                    <a:lumMod val="65000"/>
                    <a:lumOff val="35000"/>
                  </a:schemeClr>
                </a:solidFill>
              </a:rPr>
              <a:t>Innovation</a:t>
            </a:r>
            <a:r>
              <a:rPr lang="en-US" sz="1200" dirty="0" smtClean="0">
                <a:solidFill>
                  <a:schemeClr val="tx1">
                    <a:lumMod val="65000"/>
                    <a:lumOff val="35000"/>
                  </a:schemeClr>
                </a:solidFill>
              </a:rPr>
              <a:t> – Keep pushing a culture of innovation to pilot solutions that can increase scale, efficiency, reduce costs, improve customer experience and flexibility</a:t>
            </a:r>
          </a:p>
          <a:p>
            <a:pPr marL="285750" indent="-285750">
              <a:buFont typeface="Arial" panose="020B0604020202020204" pitchFamily="34" charset="0"/>
              <a:buChar char="•"/>
            </a:pP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1208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lumMod val="75000"/>
                  </a:schemeClr>
                </a:solidFill>
              </a:rPr>
              <a:t>Leadership Capability</a:t>
            </a:r>
            <a:endParaRPr lang="en-US" dirty="0">
              <a:solidFill>
                <a:schemeClr val="accent6">
                  <a:lumMod val="75000"/>
                </a:schemeClr>
              </a:solidFill>
            </a:endParaRPr>
          </a:p>
        </p:txBody>
      </p:sp>
      <p:sp>
        <p:nvSpPr>
          <p:cNvPr id="129" name="Rectangle 128"/>
          <p:cNvSpPr/>
          <p:nvPr/>
        </p:nvSpPr>
        <p:spPr>
          <a:xfrm>
            <a:off x="366267" y="923609"/>
            <a:ext cx="2322851" cy="39728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i="1" dirty="0" smtClean="0">
                <a:solidFill>
                  <a:schemeClr val="tx1">
                    <a:lumMod val="85000"/>
                    <a:lumOff val="15000"/>
                  </a:schemeClr>
                </a:solidFill>
              </a:rPr>
              <a:t>Strategic, Critical Thinking </a:t>
            </a:r>
            <a:r>
              <a:rPr lang="en-US" sz="1100" i="1" dirty="0">
                <a:solidFill>
                  <a:schemeClr val="tx1">
                    <a:lumMod val="85000"/>
                    <a:lumOff val="15000"/>
                  </a:schemeClr>
                </a:solidFill>
              </a:rPr>
              <a:t>&amp; Entrepreneurship</a:t>
            </a:r>
            <a:endParaRPr lang="en-US" sz="1100" i="1" dirty="0" smtClean="0">
              <a:solidFill>
                <a:schemeClr val="tx1">
                  <a:lumMod val="85000"/>
                  <a:lumOff val="15000"/>
                </a:schemeClr>
              </a:solidFill>
            </a:endParaRPr>
          </a:p>
          <a:p>
            <a:pPr marL="285750" indent="-285750">
              <a:buFont typeface="Arial" panose="020B0604020202020204" pitchFamily="34" charset="0"/>
              <a:buChar char="•"/>
            </a:pPr>
            <a:endParaRPr lang="en-US" sz="1000" dirty="0" smtClean="0">
              <a:solidFill>
                <a:schemeClr val="tx1">
                  <a:lumMod val="85000"/>
                  <a:lumOff val="15000"/>
                </a:schemeClr>
              </a:solidFill>
            </a:endParaRPr>
          </a:p>
          <a:p>
            <a:r>
              <a:rPr lang="en-US" sz="1100" dirty="0" smtClean="0">
                <a:solidFill>
                  <a:schemeClr val="tx1">
                    <a:lumMod val="85000"/>
                    <a:lumOff val="15000"/>
                  </a:schemeClr>
                </a:solidFill>
              </a:rPr>
              <a:t>Have been taking prudent </a:t>
            </a:r>
            <a:r>
              <a:rPr lang="en-US" sz="1100" b="1" dirty="0" smtClean="0">
                <a:solidFill>
                  <a:schemeClr val="tx1">
                    <a:lumMod val="85000"/>
                    <a:lumOff val="15000"/>
                  </a:schemeClr>
                </a:solidFill>
              </a:rPr>
              <a:t>risk</a:t>
            </a:r>
            <a:r>
              <a:rPr lang="en-US" sz="1100" dirty="0" smtClean="0">
                <a:solidFill>
                  <a:schemeClr val="tx1">
                    <a:lumMod val="85000"/>
                    <a:lumOff val="15000"/>
                  </a:schemeClr>
                </a:solidFill>
              </a:rPr>
              <a:t> and leading in </a:t>
            </a:r>
            <a:r>
              <a:rPr lang="en-US" sz="1100" b="1" dirty="0" smtClean="0">
                <a:solidFill>
                  <a:schemeClr val="tx1">
                    <a:lumMod val="85000"/>
                    <a:lumOff val="15000"/>
                  </a:schemeClr>
                </a:solidFill>
              </a:rPr>
              <a:t>incubating</a:t>
            </a:r>
            <a:r>
              <a:rPr lang="en-US" sz="1100" dirty="0" smtClean="0">
                <a:solidFill>
                  <a:schemeClr val="tx1">
                    <a:lumMod val="85000"/>
                    <a:lumOff val="15000"/>
                  </a:schemeClr>
                </a:solidFill>
              </a:rPr>
              <a:t> / evangelizing the </a:t>
            </a:r>
            <a:r>
              <a:rPr lang="en-US" sz="1100" b="1" dirty="0" smtClean="0">
                <a:solidFill>
                  <a:schemeClr val="tx1">
                    <a:lumMod val="85000"/>
                    <a:lumOff val="15000"/>
                  </a:schemeClr>
                </a:solidFill>
              </a:rPr>
              <a:t>next big potential technology </a:t>
            </a:r>
            <a:r>
              <a:rPr lang="en-US" sz="1100" dirty="0" smtClean="0">
                <a:solidFill>
                  <a:schemeClr val="tx1">
                    <a:lumMod val="85000"/>
                    <a:lumOff val="15000"/>
                  </a:schemeClr>
                </a:solidFill>
              </a:rPr>
              <a:t>shift / service offerings/capability in Front End </a:t>
            </a:r>
            <a:r>
              <a:rPr lang="en-US" sz="1100" dirty="0" err="1" smtClean="0">
                <a:solidFill>
                  <a:schemeClr val="tx1">
                    <a:lumMod val="85000"/>
                    <a:lumOff val="15000"/>
                  </a:schemeClr>
                </a:solidFill>
              </a:rPr>
              <a:t>Engg</a:t>
            </a:r>
            <a:r>
              <a:rPr lang="en-US" sz="1100" dirty="0" smtClean="0">
                <a:solidFill>
                  <a:schemeClr val="tx1">
                    <a:lumMod val="85000"/>
                    <a:lumOff val="15000"/>
                  </a:schemeClr>
                </a:solidFill>
              </a:rPr>
              <a:t>. Space for our practice that keeps us in competitive advantage – </a:t>
            </a:r>
          </a:p>
          <a:p>
            <a:pPr marL="285750" indent="-285750">
              <a:buFont typeface="Arial" panose="020B0604020202020204" pitchFamily="34" charset="0"/>
              <a:buChar char="•"/>
            </a:pPr>
            <a:r>
              <a:rPr lang="en-US" sz="1100" dirty="0" smtClean="0">
                <a:solidFill>
                  <a:schemeClr val="tx1">
                    <a:lumMod val="85000"/>
                    <a:lumOff val="15000"/>
                  </a:schemeClr>
                </a:solidFill>
              </a:rPr>
              <a:t>2012 – RWD Design</a:t>
            </a:r>
          </a:p>
          <a:p>
            <a:pPr marL="285750" indent="-285750">
              <a:buFont typeface="Arial" panose="020B0604020202020204" pitchFamily="34" charset="0"/>
              <a:buChar char="•"/>
            </a:pPr>
            <a:r>
              <a:rPr lang="en-US" sz="1100" dirty="0" smtClean="0">
                <a:solidFill>
                  <a:schemeClr val="tx1">
                    <a:lumMod val="85000"/>
                    <a:lumOff val="15000"/>
                  </a:schemeClr>
                </a:solidFill>
              </a:rPr>
              <a:t>2013 - UI Components Libraries</a:t>
            </a:r>
          </a:p>
          <a:p>
            <a:pPr marL="285750" indent="-285750">
              <a:buFont typeface="Arial" panose="020B0604020202020204" pitchFamily="34" charset="0"/>
              <a:buChar char="•"/>
            </a:pPr>
            <a:r>
              <a:rPr lang="en-US" sz="1100" dirty="0" smtClean="0">
                <a:solidFill>
                  <a:schemeClr val="tx1">
                    <a:lumMod val="85000"/>
                    <a:lumOff val="15000"/>
                  </a:schemeClr>
                </a:solidFill>
              </a:rPr>
              <a:t>2014 – Mobile Hybrid Apps</a:t>
            </a:r>
          </a:p>
          <a:p>
            <a:pPr marL="285750" indent="-285750">
              <a:buFont typeface="Arial" panose="020B0604020202020204" pitchFamily="34" charset="0"/>
              <a:buChar char="•"/>
            </a:pPr>
            <a:r>
              <a:rPr lang="en-US" sz="1100" dirty="0" smtClean="0">
                <a:solidFill>
                  <a:schemeClr val="tx1">
                    <a:lumMod val="85000"/>
                    <a:lumOff val="15000"/>
                  </a:schemeClr>
                </a:solidFill>
              </a:rPr>
              <a:t>2015 – AR – with Google Glass</a:t>
            </a:r>
          </a:p>
          <a:p>
            <a:pPr marL="285750" indent="-285750">
              <a:buFont typeface="Arial" panose="020B0604020202020204" pitchFamily="34" charset="0"/>
              <a:buChar char="•"/>
            </a:pPr>
            <a:r>
              <a:rPr lang="en-US" sz="1100" dirty="0" smtClean="0">
                <a:solidFill>
                  <a:schemeClr val="tx1">
                    <a:lumMod val="85000"/>
                    <a:lumOff val="15000"/>
                  </a:schemeClr>
                </a:solidFill>
              </a:rPr>
              <a:t>2016 – Single Page Apps</a:t>
            </a:r>
          </a:p>
          <a:p>
            <a:pPr marL="285750" indent="-285750">
              <a:buFont typeface="Arial" panose="020B0604020202020204" pitchFamily="34" charset="0"/>
              <a:buChar char="•"/>
            </a:pPr>
            <a:r>
              <a:rPr lang="en-US" sz="1100" dirty="0" smtClean="0">
                <a:solidFill>
                  <a:schemeClr val="tx1">
                    <a:lumMod val="85000"/>
                    <a:lumOff val="15000"/>
                  </a:schemeClr>
                </a:solidFill>
              </a:rPr>
              <a:t>2016 – Angular Components lib</a:t>
            </a:r>
          </a:p>
          <a:p>
            <a:pPr marL="285750" indent="-285750">
              <a:buFont typeface="Arial" panose="020B0604020202020204" pitchFamily="34" charset="0"/>
              <a:buChar char="•"/>
            </a:pPr>
            <a:r>
              <a:rPr lang="en-US" sz="1100" dirty="0" smtClean="0">
                <a:solidFill>
                  <a:schemeClr val="tx1">
                    <a:lumMod val="85000"/>
                    <a:lumOff val="15000"/>
                  </a:schemeClr>
                </a:solidFill>
              </a:rPr>
              <a:t>2017 – SPA within Shell Architecture</a:t>
            </a:r>
          </a:p>
          <a:p>
            <a:pPr marL="285750" indent="-285750">
              <a:buFont typeface="Arial" panose="020B0604020202020204" pitchFamily="34" charset="0"/>
              <a:buChar char="•"/>
            </a:pPr>
            <a:r>
              <a:rPr lang="en-US" sz="1100" dirty="0" smtClean="0">
                <a:solidFill>
                  <a:schemeClr val="tx1">
                    <a:lumMod val="85000"/>
                    <a:lumOff val="15000"/>
                  </a:schemeClr>
                </a:solidFill>
              </a:rPr>
              <a:t>2018- Cloud Ready SPA, </a:t>
            </a:r>
          </a:p>
          <a:p>
            <a:pPr marL="285750" indent="-285750">
              <a:buFont typeface="Arial" panose="020B0604020202020204" pitchFamily="34" charset="0"/>
              <a:buChar char="•"/>
            </a:pPr>
            <a:r>
              <a:rPr lang="en-US" sz="1100" dirty="0" smtClean="0">
                <a:solidFill>
                  <a:schemeClr val="tx1">
                    <a:lumMod val="85000"/>
                    <a:lumOff val="15000"/>
                  </a:schemeClr>
                </a:solidFill>
              </a:rPr>
              <a:t>2019 – Large Scale B2C SPA apps </a:t>
            </a:r>
          </a:p>
          <a:p>
            <a:pPr marL="285750" indent="-285750">
              <a:buFont typeface="Arial" panose="020B0604020202020204" pitchFamily="34" charset="0"/>
              <a:buChar char="•"/>
            </a:pPr>
            <a:r>
              <a:rPr lang="en-US" sz="1100" dirty="0" smtClean="0">
                <a:solidFill>
                  <a:schemeClr val="tx1">
                    <a:lumMod val="85000"/>
                    <a:lumOff val="15000"/>
                  </a:schemeClr>
                </a:solidFill>
              </a:rPr>
              <a:t>2020 ++ - </a:t>
            </a:r>
            <a:r>
              <a:rPr lang="en-US" sz="1100" dirty="0" err="1" smtClean="0">
                <a:solidFill>
                  <a:schemeClr val="tx1">
                    <a:lumMod val="85000"/>
                    <a:lumOff val="15000"/>
                  </a:schemeClr>
                </a:solidFill>
              </a:rPr>
              <a:t>MicroFront</a:t>
            </a:r>
            <a:r>
              <a:rPr lang="en-US" sz="1100" dirty="0" smtClean="0">
                <a:solidFill>
                  <a:schemeClr val="tx1">
                    <a:lumMod val="85000"/>
                    <a:lumOff val="15000"/>
                  </a:schemeClr>
                </a:solidFill>
              </a:rPr>
              <a:t> Ends, MXDP, </a:t>
            </a:r>
            <a:r>
              <a:rPr lang="en-US" sz="1100" dirty="0" err="1" smtClean="0">
                <a:solidFill>
                  <a:schemeClr val="tx1">
                    <a:lumMod val="85000"/>
                    <a:lumOff val="15000"/>
                  </a:schemeClr>
                </a:solidFill>
              </a:rPr>
              <a:t>IoT</a:t>
            </a:r>
            <a:r>
              <a:rPr lang="en-US" sz="1100" dirty="0" smtClean="0">
                <a:solidFill>
                  <a:schemeClr val="tx1">
                    <a:lumMod val="85000"/>
                    <a:lumOff val="15000"/>
                  </a:schemeClr>
                </a:solidFill>
              </a:rPr>
              <a:t> enabled UI widgets</a:t>
            </a:r>
          </a:p>
          <a:p>
            <a:pPr marL="285750" indent="-285750">
              <a:buFont typeface="Arial" panose="020B0604020202020204" pitchFamily="34" charset="0"/>
              <a:buChar char="•"/>
            </a:pPr>
            <a:endParaRPr lang="en-US" sz="1200" dirty="0" smtClean="0">
              <a:solidFill>
                <a:schemeClr val="tx1">
                  <a:lumMod val="85000"/>
                  <a:lumOff val="15000"/>
                </a:schemeClr>
              </a:solidFill>
            </a:endParaRPr>
          </a:p>
          <a:p>
            <a:pPr marL="285750" indent="-285750">
              <a:buFont typeface="Arial" panose="020B0604020202020204" pitchFamily="34" charset="0"/>
              <a:buChar char="•"/>
            </a:pPr>
            <a:endParaRPr lang="en-US" sz="1200" dirty="0" smtClean="0">
              <a:solidFill>
                <a:schemeClr val="tx1">
                  <a:lumMod val="85000"/>
                  <a:lumOff val="15000"/>
                </a:schemeClr>
              </a:solidFill>
            </a:endParaRPr>
          </a:p>
        </p:txBody>
      </p:sp>
      <p:sp>
        <p:nvSpPr>
          <p:cNvPr id="14" name="Rectangle 13"/>
          <p:cNvSpPr/>
          <p:nvPr/>
        </p:nvSpPr>
        <p:spPr>
          <a:xfrm>
            <a:off x="2731339" y="936561"/>
            <a:ext cx="2032359" cy="39599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i="1" dirty="0" smtClean="0">
                <a:solidFill>
                  <a:schemeClr val="tx1">
                    <a:lumMod val="65000"/>
                    <a:lumOff val="35000"/>
                  </a:schemeClr>
                </a:solidFill>
              </a:rPr>
              <a:t>Collaborative</a:t>
            </a:r>
            <a:endParaRPr lang="en-US" sz="1100" i="1" dirty="0">
              <a:solidFill>
                <a:schemeClr val="tx1">
                  <a:lumMod val="65000"/>
                  <a:lumOff val="35000"/>
                </a:schemeClr>
              </a:solidFill>
            </a:endParaRPr>
          </a:p>
          <a:p>
            <a:pPr algn="ctr"/>
            <a:endParaRPr lang="en-US" sz="1100" dirty="0">
              <a:solidFill>
                <a:schemeClr val="bg2">
                  <a:lumMod val="25000"/>
                </a:schemeClr>
              </a:solidFill>
            </a:endParaRPr>
          </a:p>
          <a:p>
            <a:r>
              <a:rPr lang="en-US" sz="1100" dirty="0" smtClean="0">
                <a:solidFill>
                  <a:schemeClr val="bg2">
                    <a:lumMod val="25000"/>
                  </a:schemeClr>
                </a:solidFill>
              </a:rPr>
              <a:t>The Key to winning solution is by joining together varied expertise within CTS &amp; our external Partnerships. </a:t>
            </a:r>
            <a:r>
              <a:rPr lang="en-US" sz="1100" dirty="0">
                <a:solidFill>
                  <a:schemeClr val="bg2">
                    <a:lumMod val="25000"/>
                  </a:schemeClr>
                </a:solidFill>
              </a:rPr>
              <a:t>As Principal Architect have </a:t>
            </a:r>
            <a:r>
              <a:rPr lang="en-US" sz="1100" b="1" dirty="0">
                <a:solidFill>
                  <a:schemeClr val="bg2">
                    <a:lumMod val="25000"/>
                  </a:schemeClr>
                </a:solidFill>
              </a:rPr>
              <a:t>anchored</a:t>
            </a:r>
            <a:r>
              <a:rPr lang="en-US" sz="1100" dirty="0">
                <a:solidFill>
                  <a:schemeClr val="bg2">
                    <a:lumMod val="25000"/>
                  </a:schemeClr>
                </a:solidFill>
              </a:rPr>
              <a:t> and </a:t>
            </a:r>
            <a:r>
              <a:rPr lang="en-US" sz="1100" b="1" dirty="0">
                <a:solidFill>
                  <a:schemeClr val="bg2">
                    <a:lumMod val="25000"/>
                  </a:schemeClr>
                </a:solidFill>
              </a:rPr>
              <a:t>led</a:t>
            </a:r>
            <a:r>
              <a:rPr lang="en-US" sz="1100" dirty="0">
                <a:solidFill>
                  <a:schemeClr val="bg2">
                    <a:lumMod val="25000"/>
                  </a:schemeClr>
                </a:solidFill>
              </a:rPr>
              <a:t> the </a:t>
            </a:r>
            <a:r>
              <a:rPr lang="en-US" sz="1100" b="1" dirty="0">
                <a:solidFill>
                  <a:schemeClr val="bg2">
                    <a:lumMod val="25000"/>
                  </a:schemeClr>
                </a:solidFill>
              </a:rPr>
              <a:t>E2E digital </a:t>
            </a:r>
            <a:r>
              <a:rPr lang="en-US" sz="1100" dirty="0">
                <a:solidFill>
                  <a:schemeClr val="bg2">
                    <a:lumMod val="25000"/>
                  </a:schemeClr>
                </a:solidFill>
              </a:rPr>
              <a:t>winning solution for several strategic </a:t>
            </a:r>
            <a:r>
              <a:rPr lang="en-US" sz="1100" dirty="0" smtClean="0">
                <a:solidFill>
                  <a:schemeClr val="bg2">
                    <a:lumMod val="25000"/>
                  </a:schemeClr>
                </a:solidFill>
              </a:rPr>
              <a:t>pursuit &amp; engagements </a:t>
            </a:r>
            <a:r>
              <a:rPr lang="en-US" sz="1100" dirty="0">
                <a:solidFill>
                  <a:schemeClr val="bg2">
                    <a:lumMod val="25000"/>
                  </a:schemeClr>
                </a:solidFill>
              </a:rPr>
              <a:t>by pooling in expertise across competencies </a:t>
            </a:r>
            <a:r>
              <a:rPr lang="en-US" sz="1100" dirty="0" smtClean="0">
                <a:solidFill>
                  <a:schemeClr val="bg2">
                    <a:lumMod val="25000"/>
                  </a:schemeClr>
                </a:solidFill>
              </a:rPr>
              <a:t>every time.. Counting a few below:</a:t>
            </a:r>
          </a:p>
          <a:p>
            <a:pPr marL="171450" indent="-171450">
              <a:buFont typeface="Arial" panose="020B0604020202020204" pitchFamily="34" charset="0"/>
              <a:buChar char="•"/>
            </a:pPr>
            <a:r>
              <a:rPr lang="en-US" sz="1100" dirty="0" smtClean="0">
                <a:solidFill>
                  <a:schemeClr val="bg2">
                    <a:lumMod val="25000"/>
                  </a:schemeClr>
                </a:solidFill>
              </a:rPr>
              <a:t>Franklin Templeton Digital Platform -  Web &amp; Mobile –IPM, Vertical, CI</a:t>
            </a:r>
          </a:p>
          <a:p>
            <a:pPr marL="171450" indent="-171450">
              <a:buFont typeface="Arial" panose="020B0604020202020204" pitchFamily="34" charset="0"/>
              <a:buChar char="•"/>
            </a:pPr>
            <a:r>
              <a:rPr lang="en-US" sz="1100" dirty="0" smtClean="0">
                <a:solidFill>
                  <a:schemeClr val="bg2">
                    <a:lumMod val="25000"/>
                  </a:schemeClr>
                </a:solidFill>
              </a:rPr>
              <a:t>UBS </a:t>
            </a:r>
            <a:r>
              <a:rPr lang="en-US" sz="1100" dirty="0" err="1" smtClean="0">
                <a:solidFill>
                  <a:schemeClr val="bg2">
                    <a:lumMod val="25000"/>
                  </a:schemeClr>
                </a:solidFill>
              </a:rPr>
              <a:t>ePAS</a:t>
            </a:r>
            <a:r>
              <a:rPr lang="en-US" sz="1100" dirty="0" smtClean="0">
                <a:solidFill>
                  <a:schemeClr val="bg2">
                    <a:lumMod val="25000"/>
                  </a:schemeClr>
                </a:solidFill>
              </a:rPr>
              <a:t> –BFS TAO, BFS Vertical, CI, Oracle CoE</a:t>
            </a:r>
          </a:p>
          <a:p>
            <a:pPr marL="171450" indent="-171450">
              <a:buFont typeface="Arial" panose="020B0604020202020204" pitchFamily="34" charset="0"/>
              <a:buChar char="•"/>
            </a:pPr>
            <a:r>
              <a:rPr lang="en-US" sz="1100" dirty="0" smtClean="0">
                <a:solidFill>
                  <a:schemeClr val="bg2">
                    <a:lumMod val="25000"/>
                  </a:schemeClr>
                </a:solidFill>
              </a:rPr>
              <a:t>Farmers Insurance – AWS Cloud Practice, Amazon Partnership, Ins Vertical, CI, AIA , </a:t>
            </a:r>
            <a:r>
              <a:rPr lang="en-US" sz="1100" dirty="0" err="1" smtClean="0">
                <a:solidFill>
                  <a:schemeClr val="bg2">
                    <a:lumMod val="25000"/>
                  </a:schemeClr>
                </a:solidFill>
              </a:rPr>
              <a:t>IoT</a:t>
            </a:r>
            <a:r>
              <a:rPr lang="en-US" sz="1100" dirty="0" smtClean="0">
                <a:solidFill>
                  <a:schemeClr val="bg2">
                    <a:lumMod val="25000"/>
                  </a:schemeClr>
                </a:solidFill>
              </a:rPr>
              <a:t> CoE </a:t>
            </a:r>
          </a:p>
          <a:p>
            <a:pPr marL="171450" indent="-171450">
              <a:buFont typeface="Arial" panose="020B0604020202020204" pitchFamily="34" charset="0"/>
              <a:buChar char="•"/>
            </a:pPr>
            <a:endParaRPr lang="en-US" sz="1100" dirty="0">
              <a:solidFill>
                <a:schemeClr val="bg2">
                  <a:lumMod val="25000"/>
                </a:schemeClr>
              </a:solidFill>
            </a:endParaRPr>
          </a:p>
        </p:txBody>
      </p:sp>
      <p:sp>
        <p:nvSpPr>
          <p:cNvPr id="17" name="Rectangle 16"/>
          <p:cNvSpPr/>
          <p:nvPr/>
        </p:nvSpPr>
        <p:spPr>
          <a:xfrm>
            <a:off x="4798097" y="956845"/>
            <a:ext cx="2408948" cy="277941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i="1" dirty="0" smtClean="0">
                <a:solidFill>
                  <a:schemeClr val="tx2">
                    <a:lumMod val="75000"/>
                  </a:schemeClr>
                </a:solidFill>
              </a:rPr>
              <a:t>Client</a:t>
            </a:r>
            <a:endParaRPr lang="en-US" sz="1100" i="1" dirty="0">
              <a:solidFill>
                <a:schemeClr val="tx2">
                  <a:lumMod val="75000"/>
                </a:schemeClr>
              </a:solidFill>
            </a:endParaRPr>
          </a:p>
          <a:p>
            <a:pPr algn="ctr"/>
            <a:endParaRPr lang="en-US" sz="1100" dirty="0" smtClean="0">
              <a:solidFill>
                <a:schemeClr val="tx2">
                  <a:lumMod val="75000"/>
                </a:schemeClr>
              </a:solidFill>
            </a:endParaRPr>
          </a:p>
          <a:p>
            <a:r>
              <a:rPr lang="en-US" sz="1100" dirty="0" smtClean="0">
                <a:solidFill>
                  <a:schemeClr val="tx2">
                    <a:lumMod val="75000"/>
                  </a:schemeClr>
                </a:solidFill>
              </a:rPr>
              <a:t>As Principal Architect  – CI with Diverse Technology spread &amp; experience of leading digital transformation initiatives/solutions for strategic clients across BFSI has helped </a:t>
            </a:r>
            <a:r>
              <a:rPr lang="en-US" sz="1100" b="1" dirty="0" smtClean="0">
                <a:solidFill>
                  <a:schemeClr val="tx2">
                    <a:lumMod val="75000"/>
                  </a:schemeClr>
                </a:solidFill>
              </a:rPr>
              <a:t>build a strong relationship with Client CTO org </a:t>
            </a:r>
            <a:r>
              <a:rPr lang="en-US" sz="1100" dirty="0" smtClean="0">
                <a:solidFill>
                  <a:schemeClr val="tx2">
                    <a:lumMod val="75000"/>
                  </a:schemeClr>
                </a:solidFill>
              </a:rPr>
              <a:t>as a trusted Technology partner and Go To guy – Key such relations are:</a:t>
            </a:r>
          </a:p>
          <a:p>
            <a:pPr marL="171450" indent="-171450">
              <a:buFont typeface="Arial" panose="020B0604020202020204" pitchFamily="34" charset="0"/>
              <a:buChar char="•"/>
            </a:pPr>
            <a:r>
              <a:rPr lang="en-US" sz="1100" dirty="0" smtClean="0">
                <a:solidFill>
                  <a:schemeClr val="tx2">
                    <a:lumMod val="75000"/>
                  </a:schemeClr>
                </a:solidFill>
              </a:rPr>
              <a:t>Farmers Insurance Enterprise CTO group</a:t>
            </a:r>
          </a:p>
          <a:p>
            <a:pPr marL="171450" indent="-171450">
              <a:buFont typeface="Arial" panose="020B0604020202020204" pitchFamily="34" charset="0"/>
              <a:buChar char="•"/>
            </a:pPr>
            <a:r>
              <a:rPr lang="en-US" sz="1100" dirty="0" smtClean="0">
                <a:solidFill>
                  <a:schemeClr val="tx2">
                    <a:lumMod val="75000"/>
                  </a:schemeClr>
                </a:solidFill>
              </a:rPr>
              <a:t>AMEX Acquisition CTO</a:t>
            </a:r>
          </a:p>
          <a:p>
            <a:pPr marL="171450" indent="-171450">
              <a:buFont typeface="Arial" panose="020B0604020202020204" pitchFamily="34" charset="0"/>
              <a:buChar char="•"/>
            </a:pPr>
            <a:r>
              <a:rPr lang="en-US" sz="1100" dirty="0" smtClean="0">
                <a:solidFill>
                  <a:schemeClr val="tx2">
                    <a:lumMod val="75000"/>
                  </a:schemeClr>
                </a:solidFill>
              </a:rPr>
              <a:t>UBS AMU– </a:t>
            </a:r>
            <a:r>
              <a:rPr lang="en-US" sz="1100" dirty="0" err="1" smtClean="0">
                <a:solidFill>
                  <a:schemeClr val="tx2">
                    <a:lumMod val="75000"/>
                  </a:schemeClr>
                </a:solidFill>
              </a:rPr>
              <a:t>ePAS</a:t>
            </a:r>
            <a:r>
              <a:rPr lang="en-US" sz="1100" dirty="0" smtClean="0">
                <a:solidFill>
                  <a:schemeClr val="tx2">
                    <a:lumMod val="75000"/>
                  </a:schemeClr>
                </a:solidFill>
              </a:rPr>
              <a:t> CTO</a:t>
            </a:r>
          </a:p>
          <a:p>
            <a:pPr marL="171450" indent="-171450">
              <a:buFont typeface="Arial" panose="020B0604020202020204" pitchFamily="34" charset="0"/>
              <a:buChar char="•"/>
            </a:pPr>
            <a:r>
              <a:rPr lang="en-US" sz="1100" dirty="0" smtClean="0">
                <a:solidFill>
                  <a:schemeClr val="tx2">
                    <a:lumMod val="75000"/>
                  </a:schemeClr>
                </a:solidFill>
              </a:rPr>
              <a:t>Amazon Solution Architect – West Coast</a:t>
            </a:r>
          </a:p>
          <a:p>
            <a:r>
              <a:rPr lang="en-US" sz="1200" dirty="0">
                <a:solidFill>
                  <a:schemeClr val="tx2">
                    <a:lumMod val="75000"/>
                  </a:schemeClr>
                </a:solidFill>
              </a:rPr>
              <a:t>	</a:t>
            </a:r>
            <a:endParaRPr lang="en-US" sz="1200" dirty="0" smtClean="0">
              <a:solidFill>
                <a:schemeClr val="tx2">
                  <a:lumMod val="75000"/>
                </a:schemeClr>
              </a:solidFill>
            </a:endParaRPr>
          </a:p>
        </p:txBody>
      </p:sp>
      <p:sp>
        <p:nvSpPr>
          <p:cNvPr id="18" name="Rectangle 17"/>
          <p:cNvSpPr/>
          <p:nvPr/>
        </p:nvSpPr>
        <p:spPr>
          <a:xfrm>
            <a:off x="4807928" y="4078942"/>
            <a:ext cx="4170933" cy="8175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smtClean="0">
                <a:solidFill>
                  <a:schemeClr val="accent1">
                    <a:lumMod val="50000"/>
                  </a:schemeClr>
                </a:solidFill>
              </a:rPr>
              <a:t>Risk– Bottom up </a:t>
            </a:r>
            <a:r>
              <a:rPr lang="en-US" sz="1100" b="1" dirty="0" smtClean="0">
                <a:solidFill>
                  <a:schemeClr val="accent1">
                    <a:lumMod val="50000"/>
                  </a:schemeClr>
                </a:solidFill>
              </a:rPr>
              <a:t>Detailed Estimation model </a:t>
            </a:r>
            <a:r>
              <a:rPr lang="en-US" sz="1100" dirty="0" smtClean="0">
                <a:solidFill>
                  <a:schemeClr val="accent1">
                    <a:lumMod val="50000"/>
                  </a:schemeClr>
                </a:solidFill>
              </a:rPr>
              <a:t>built to ensure we are covered on Sizing/scope Risks</a:t>
            </a:r>
            <a:endParaRPr lang="en-US" sz="1100" dirty="0">
              <a:solidFill>
                <a:schemeClr val="accent1">
                  <a:lumMod val="50000"/>
                </a:schemeClr>
              </a:solidFill>
            </a:endParaRPr>
          </a:p>
          <a:p>
            <a:pPr marL="171450" indent="-171450">
              <a:buFont typeface="Arial" panose="020B0604020202020204" pitchFamily="34" charset="0"/>
              <a:buChar char="•"/>
            </a:pPr>
            <a:r>
              <a:rPr lang="en-US" sz="1100" dirty="0" smtClean="0">
                <a:solidFill>
                  <a:schemeClr val="accent1">
                    <a:lumMod val="50000"/>
                  </a:schemeClr>
                </a:solidFill>
              </a:rPr>
              <a:t>Assets Created to Ensure BIC Delivery – Boilerplate Templates, Angular UI Components , UI Testing Tool (RWD Anywhere) </a:t>
            </a:r>
            <a:endParaRPr lang="en-US" sz="1100" dirty="0">
              <a:solidFill>
                <a:schemeClr val="accent1">
                  <a:lumMod val="50000"/>
                </a:schemeClr>
              </a:solidFill>
            </a:endParaRPr>
          </a:p>
        </p:txBody>
      </p:sp>
      <p:sp>
        <p:nvSpPr>
          <p:cNvPr id="22" name="Rectangle 21"/>
          <p:cNvSpPr/>
          <p:nvPr/>
        </p:nvSpPr>
        <p:spPr>
          <a:xfrm>
            <a:off x="353990" y="640044"/>
            <a:ext cx="2335128" cy="2624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85000"/>
                    <a:lumOff val="15000"/>
                  </a:schemeClr>
                </a:solidFill>
              </a:rPr>
              <a:t>Setting the Course</a:t>
            </a:r>
            <a:endParaRPr lang="en-US" sz="1200" dirty="0">
              <a:solidFill>
                <a:schemeClr val="tx1">
                  <a:lumMod val="85000"/>
                  <a:lumOff val="15000"/>
                </a:schemeClr>
              </a:solidFill>
            </a:endParaRPr>
          </a:p>
        </p:txBody>
      </p:sp>
      <p:sp>
        <p:nvSpPr>
          <p:cNvPr id="23" name="Rectangle 22"/>
          <p:cNvSpPr/>
          <p:nvPr/>
        </p:nvSpPr>
        <p:spPr>
          <a:xfrm>
            <a:off x="2731338" y="636583"/>
            <a:ext cx="2032359" cy="26244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25000"/>
                  </a:schemeClr>
                </a:solidFill>
              </a:rPr>
              <a:t>Connecting the Dots</a:t>
            </a:r>
            <a:endParaRPr lang="en-US" sz="1200" dirty="0">
              <a:solidFill>
                <a:schemeClr val="bg2">
                  <a:lumMod val="25000"/>
                </a:schemeClr>
              </a:solidFill>
            </a:endParaRPr>
          </a:p>
        </p:txBody>
      </p:sp>
      <p:sp>
        <p:nvSpPr>
          <p:cNvPr id="24" name="Rectangle 23"/>
          <p:cNvSpPr/>
          <p:nvPr/>
        </p:nvSpPr>
        <p:spPr>
          <a:xfrm>
            <a:off x="4803037" y="651694"/>
            <a:ext cx="4175824" cy="26244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75000"/>
                  </a:schemeClr>
                </a:solidFill>
              </a:rPr>
              <a:t>Inspires Followership</a:t>
            </a:r>
            <a:endParaRPr lang="en-US" sz="1200" dirty="0">
              <a:solidFill>
                <a:schemeClr val="tx2">
                  <a:lumMod val="75000"/>
                </a:schemeClr>
              </a:solidFill>
            </a:endParaRPr>
          </a:p>
        </p:txBody>
      </p:sp>
      <p:sp>
        <p:nvSpPr>
          <p:cNvPr id="25" name="Rectangle 24"/>
          <p:cNvSpPr/>
          <p:nvPr/>
        </p:nvSpPr>
        <p:spPr>
          <a:xfrm>
            <a:off x="4798096" y="3798629"/>
            <a:ext cx="4180765" cy="2624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lumMod val="50000"/>
                  </a:schemeClr>
                </a:solidFill>
              </a:rPr>
              <a:t>Delivering Results</a:t>
            </a:r>
            <a:endParaRPr lang="en-US" sz="1200" dirty="0">
              <a:solidFill>
                <a:schemeClr val="accent1">
                  <a:lumMod val="50000"/>
                </a:schemeClr>
              </a:solidFill>
            </a:endParaRPr>
          </a:p>
        </p:txBody>
      </p:sp>
      <p:sp>
        <p:nvSpPr>
          <p:cNvPr id="21" name="Rectangle 20"/>
          <p:cNvSpPr/>
          <p:nvPr/>
        </p:nvSpPr>
        <p:spPr>
          <a:xfrm>
            <a:off x="7249266" y="966486"/>
            <a:ext cx="1729595" cy="27697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i="1" dirty="0" smtClean="0">
                <a:solidFill>
                  <a:schemeClr val="tx2">
                    <a:lumMod val="75000"/>
                  </a:schemeClr>
                </a:solidFill>
              </a:rPr>
              <a:t>People</a:t>
            </a:r>
            <a:endParaRPr lang="en-US" sz="1100" i="1" dirty="0">
              <a:solidFill>
                <a:schemeClr val="tx2">
                  <a:lumMod val="75000"/>
                </a:schemeClr>
              </a:solidFill>
            </a:endParaRPr>
          </a:p>
          <a:p>
            <a:pPr algn="ctr"/>
            <a:endParaRPr lang="en-US" sz="900" dirty="0" smtClean="0">
              <a:solidFill>
                <a:schemeClr val="tx2">
                  <a:lumMod val="75000"/>
                </a:schemeClr>
              </a:solidFill>
            </a:endParaRPr>
          </a:p>
          <a:p>
            <a:r>
              <a:rPr lang="en-US" sz="1100" dirty="0" smtClean="0">
                <a:solidFill>
                  <a:schemeClr val="tx2">
                    <a:lumMod val="75000"/>
                  </a:schemeClr>
                </a:solidFill>
              </a:rPr>
              <a:t>Proud to be instrumental in building diverse high performing teams. All of them are now are the </a:t>
            </a:r>
            <a:r>
              <a:rPr lang="en-US" sz="1100" b="1" dirty="0" smtClean="0">
                <a:solidFill>
                  <a:schemeClr val="tx2">
                    <a:lumMod val="75000"/>
                  </a:schemeClr>
                </a:solidFill>
              </a:rPr>
              <a:t>BIC class architects/Leads</a:t>
            </a:r>
            <a:r>
              <a:rPr lang="en-US" sz="1100" dirty="0" smtClean="0">
                <a:solidFill>
                  <a:schemeClr val="tx2">
                    <a:lumMod val="75000"/>
                  </a:schemeClr>
                </a:solidFill>
              </a:rPr>
              <a:t>. Naming a few:</a:t>
            </a:r>
          </a:p>
          <a:p>
            <a:pPr marL="171450" indent="-171450">
              <a:buFont typeface="Arial" panose="020B0604020202020204" pitchFamily="34" charset="0"/>
              <a:buChar char="•"/>
            </a:pPr>
            <a:r>
              <a:rPr lang="en-US" sz="1100" dirty="0" smtClean="0">
                <a:solidFill>
                  <a:schemeClr val="tx2">
                    <a:lumMod val="75000"/>
                  </a:schemeClr>
                </a:solidFill>
              </a:rPr>
              <a:t>Ark Roy – Leading US Bank project</a:t>
            </a:r>
          </a:p>
          <a:p>
            <a:pPr marL="171450" indent="-171450">
              <a:buFont typeface="Arial" panose="020B0604020202020204" pitchFamily="34" charset="0"/>
              <a:buChar char="•"/>
            </a:pPr>
            <a:r>
              <a:rPr lang="en-US" sz="1100" dirty="0" smtClean="0">
                <a:solidFill>
                  <a:schemeClr val="tx2">
                    <a:lumMod val="75000"/>
                  </a:schemeClr>
                </a:solidFill>
              </a:rPr>
              <a:t>Shouvik – AR CoE leader</a:t>
            </a:r>
          </a:p>
          <a:p>
            <a:pPr marL="171450" indent="-171450">
              <a:buFont typeface="Arial" panose="020B0604020202020204" pitchFamily="34" charset="0"/>
              <a:buChar char="•"/>
            </a:pPr>
            <a:r>
              <a:rPr lang="en-US" sz="1100" dirty="0" err="1" smtClean="0">
                <a:solidFill>
                  <a:schemeClr val="tx2">
                    <a:lumMod val="75000"/>
                  </a:schemeClr>
                </a:solidFill>
              </a:rPr>
              <a:t>Gopi</a:t>
            </a:r>
            <a:r>
              <a:rPr lang="en-US" sz="1100" dirty="0" smtClean="0">
                <a:solidFill>
                  <a:schemeClr val="tx2">
                    <a:lumMod val="75000"/>
                  </a:schemeClr>
                </a:solidFill>
              </a:rPr>
              <a:t> – Lead Nationwide</a:t>
            </a:r>
          </a:p>
          <a:p>
            <a:pPr marL="171450" indent="-171450">
              <a:buFont typeface="Arial" panose="020B0604020202020204" pitchFamily="34" charset="0"/>
              <a:buChar char="•"/>
            </a:pPr>
            <a:r>
              <a:rPr lang="en-US" sz="1100" dirty="0" smtClean="0">
                <a:solidFill>
                  <a:schemeClr val="tx2">
                    <a:lumMod val="75000"/>
                  </a:schemeClr>
                </a:solidFill>
              </a:rPr>
              <a:t>Kalyan – Lead Delta</a:t>
            </a:r>
          </a:p>
          <a:p>
            <a:pPr marL="171450" indent="-171450">
              <a:buFont typeface="Arial" panose="020B0604020202020204" pitchFamily="34" charset="0"/>
              <a:buChar char="•"/>
            </a:pPr>
            <a:r>
              <a:rPr lang="en-US" sz="1100" dirty="0" smtClean="0">
                <a:solidFill>
                  <a:schemeClr val="tx2">
                    <a:lumMod val="75000"/>
                  </a:schemeClr>
                </a:solidFill>
              </a:rPr>
              <a:t>Shiraz – Lead  Farmers</a:t>
            </a:r>
            <a:r>
              <a:rPr lang="en-US" sz="1100" dirty="0">
                <a:solidFill>
                  <a:schemeClr val="tx2">
                    <a:lumMod val="75000"/>
                  </a:schemeClr>
                </a:solidFill>
              </a:rPr>
              <a:t>	</a:t>
            </a:r>
            <a:endParaRPr lang="en-US" sz="1100" dirty="0" smtClean="0">
              <a:solidFill>
                <a:schemeClr val="tx2">
                  <a:lumMod val="75000"/>
                </a:schemeClr>
              </a:solidFill>
            </a:endParaRPr>
          </a:p>
        </p:txBody>
      </p:sp>
    </p:spTree>
    <p:extLst>
      <p:ext uri="{BB962C8B-B14F-4D97-AF65-F5344CB8AC3E}">
        <p14:creationId xmlns:p14="http://schemas.microsoft.com/office/powerpoint/2010/main" val="255834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lumMod val="75000"/>
                  </a:schemeClr>
                </a:solidFill>
              </a:rPr>
              <a:t>Role Dimensions</a:t>
            </a:r>
            <a:endParaRPr lang="en-US" dirty="0">
              <a:solidFill>
                <a:schemeClr val="accent6">
                  <a:lumMod val="75000"/>
                </a:schemeClr>
              </a:solidFill>
            </a:endParaRPr>
          </a:p>
        </p:txBody>
      </p:sp>
      <p:sp>
        <p:nvSpPr>
          <p:cNvPr id="4" name="Rectangle 3"/>
          <p:cNvSpPr/>
          <p:nvPr/>
        </p:nvSpPr>
        <p:spPr>
          <a:xfrm>
            <a:off x="422636" y="1288025"/>
            <a:ext cx="1769958" cy="33036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My Role as Digital Solutions architect helps set/influence the client </a:t>
            </a:r>
            <a:r>
              <a:rPr lang="en-US" sz="1200" b="1" dirty="0" smtClean="0">
                <a:solidFill>
                  <a:schemeClr val="tx1">
                    <a:lumMod val="65000"/>
                    <a:lumOff val="35000"/>
                  </a:schemeClr>
                </a:solidFill>
              </a:rPr>
              <a:t>Digital strategy</a:t>
            </a:r>
            <a:r>
              <a:rPr lang="en-US" sz="1200" dirty="0" smtClean="0">
                <a:solidFill>
                  <a:schemeClr val="tx1">
                    <a:lumMod val="65000"/>
                    <a:lumOff val="35000"/>
                  </a:schemeClr>
                </a:solidFill>
              </a:rPr>
              <a:t>, Key technology initiatives and solutions as part of the Journey. It translates into </a:t>
            </a:r>
            <a:r>
              <a:rPr lang="en-US" sz="1200" b="1" dirty="0" smtClean="0">
                <a:solidFill>
                  <a:schemeClr val="tx1">
                    <a:lumMod val="65000"/>
                    <a:lumOff val="35000"/>
                  </a:schemeClr>
                </a:solidFill>
              </a:rPr>
              <a:t>greater business </a:t>
            </a:r>
            <a:r>
              <a:rPr lang="en-US" sz="1200" dirty="0" smtClean="0">
                <a:solidFill>
                  <a:schemeClr val="tx1">
                    <a:lumMod val="65000"/>
                    <a:lumOff val="35000"/>
                  </a:schemeClr>
                </a:solidFill>
              </a:rPr>
              <a:t>for us. Example:</a:t>
            </a:r>
          </a:p>
          <a:p>
            <a:pPr marL="171450" indent="-171450">
              <a:buFont typeface="Arial" panose="020B0604020202020204" pitchFamily="34" charset="0"/>
              <a:buChar char="•"/>
            </a:pPr>
            <a:r>
              <a:rPr lang="en-US" sz="1200" dirty="0" smtClean="0">
                <a:solidFill>
                  <a:schemeClr val="tx1">
                    <a:lumMod val="65000"/>
                    <a:lumOff val="35000"/>
                  </a:schemeClr>
                </a:solidFill>
              </a:rPr>
              <a:t>Farmers Insurances – Did ~10 </a:t>
            </a:r>
            <a:r>
              <a:rPr lang="en-US" sz="1200" dirty="0" err="1" smtClean="0">
                <a:solidFill>
                  <a:schemeClr val="tx1">
                    <a:lumMod val="65000"/>
                    <a:lumOff val="35000"/>
                  </a:schemeClr>
                </a:solidFill>
              </a:rPr>
              <a:t>ProActive</a:t>
            </a:r>
            <a:r>
              <a:rPr lang="en-US" sz="1200" dirty="0" smtClean="0">
                <a:solidFill>
                  <a:schemeClr val="tx1">
                    <a:lumMod val="65000"/>
                    <a:lumOff val="35000"/>
                  </a:schemeClr>
                </a:solidFill>
              </a:rPr>
              <a:t> Solutions buildup into various lines of business. We got work in 5 of those with an average resourcing size of ~4 resources.</a:t>
            </a:r>
          </a:p>
          <a:p>
            <a:pPr marL="628650" lvl="1" indent="-171450">
              <a:buFont typeface="Arial" panose="020B0604020202020204" pitchFamily="34" charset="0"/>
              <a:buChar char="•"/>
            </a:pPr>
            <a:endParaRPr lang="en-US" sz="1200" dirty="0" smtClean="0">
              <a:solidFill>
                <a:schemeClr val="tx1">
                  <a:lumMod val="65000"/>
                  <a:lumOff val="35000"/>
                </a:schemeClr>
              </a:solidFill>
            </a:endParaRPr>
          </a:p>
        </p:txBody>
      </p:sp>
      <p:sp>
        <p:nvSpPr>
          <p:cNvPr id="5" name="Rectangle 4"/>
          <p:cNvSpPr/>
          <p:nvPr/>
        </p:nvSpPr>
        <p:spPr>
          <a:xfrm>
            <a:off x="422636" y="762447"/>
            <a:ext cx="1769958" cy="500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09588" lvl="1" indent="0"/>
            <a:r>
              <a:rPr lang="en-US" sz="1200" b="1" dirty="0">
                <a:solidFill>
                  <a:schemeClr val="tx1">
                    <a:lumMod val="65000"/>
                    <a:lumOff val="35000"/>
                  </a:schemeClr>
                </a:solidFill>
              </a:rPr>
              <a:t>Accountability &amp; Business </a:t>
            </a:r>
            <a:r>
              <a:rPr lang="en-US" sz="1200" b="1" dirty="0" smtClean="0">
                <a:solidFill>
                  <a:schemeClr val="tx1">
                    <a:lumMod val="65000"/>
                    <a:lumOff val="35000"/>
                  </a:schemeClr>
                </a:solidFill>
              </a:rPr>
              <a:t>Impact</a:t>
            </a:r>
            <a:endParaRPr lang="en-US" sz="1200" b="1" dirty="0">
              <a:solidFill>
                <a:schemeClr val="tx1">
                  <a:lumMod val="65000"/>
                  <a:lumOff val="35000"/>
                </a:schemeClr>
              </a:solidFill>
            </a:endParaRPr>
          </a:p>
        </p:txBody>
      </p:sp>
      <p:sp>
        <p:nvSpPr>
          <p:cNvPr id="6" name="Rectangle 5"/>
          <p:cNvSpPr/>
          <p:nvPr/>
        </p:nvSpPr>
        <p:spPr>
          <a:xfrm>
            <a:off x="2241757" y="762446"/>
            <a:ext cx="2989006" cy="4956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25000"/>
                  </a:schemeClr>
                </a:solidFill>
              </a:rPr>
              <a:t>Innovation &amp; Complexity</a:t>
            </a:r>
            <a:endParaRPr lang="en-US" sz="1200" dirty="0">
              <a:solidFill>
                <a:schemeClr val="bg2">
                  <a:lumMod val="25000"/>
                </a:schemeClr>
              </a:solidFill>
            </a:endParaRPr>
          </a:p>
        </p:txBody>
      </p:sp>
      <p:sp>
        <p:nvSpPr>
          <p:cNvPr id="7" name="Rectangle 6"/>
          <p:cNvSpPr/>
          <p:nvPr/>
        </p:nvSpPr>
        <p:spPr>
          <a:xfrm>
            <a:off x="2241757" y="1292492"/>
            <a:ext cx="2989006" cy="33286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Digital Experience Solutions are fast evolving with exceeding user expectations &amp;  interactivity across channels resulting in greater complexity &amp; innovative solution needs. Placing a few examples-</a:t>
            </a:r>
          </a:p>
          <a:p>
            <a:pPr marL="171450" indent="-171450">
              <a:buFont typeface="Arial" panose="020B0604020202020204" pitchFamily="34" charset="0"/>
              <a:buChar char="•"/>
            </a:pPr>
            <a:r>
              <a:rPr lang="en-US" sz="1200" dirty="0" smtClean="0">
                <a:solidFill>
                  <a:schemeClr val="tx1">
                    <a:lumMod val="65000"/>
                    <a:lumOff val="35000"/>
                  </a:schemeClr>
                </a:solidFill>
              </a:rPr>
              <a:t>Ex </a:t>
            </a:r>
            <a:r>
              <a:rPr lang="en-US" sz="1200" b="1" dirty="0" smtClean="0">
                <a:solidFill>
                  <a:schemeClr val="tx1">
                    <a:lumMod val="65000"/>
                    <a:lumOff val="35000"/>
                  </a:schemeClr>
                </a:solidFill>
              </a:rPr>
              <a:t>Complexity</a:t>
            </a:r>
            <a:r>
              <a:rPr lang="en-US" sz="1200" dirty="0" smtClean="0">
                <a:solidFill>
                  <a:schemeClr val="tx1">
                    <a:lumMod val="65000"/>
                    <a:lumOff val="35000"/>
                  </a:schemeClr>
                </a:solidFill>
              </a:rPr>
              <a:t> –</a:t>
            </a:r>
            <a:r>
              <a:rPr lang="en-US" sz="1200" dirty="0" err="1" smtClean="0">
                <a:solidFill>
                  <a:schemeClr val="tx1">
                    <a:lumMod val="65000"/>
                    <a:lumOff val="35000"/>
                  </a:schemeClr>
                </a:solidFill>
              </a:rPr>
              <a:t>BroadRidge</a:t>
            </a:r>
            <a:r>
              <a:rPr lang="en-US" sz="1200" dirty="0" smtClean="0">
                <a:solidFill>
                  <a:schemeClr val="tx1">
                    <a:lumMod val="65000"/>
                    <a:lumOff val="35000"/>
                  </a:schemeClr>
                </a:solidFill>
              </a:rPr>
              <a:t> – 5 Virtual Team in </a:t>
            </a:r>
            <a:r>
              <a:rPr lang="en-US" sz="1200" dirty="0" err="1" smtClean="0">
                <a:solidFill>
                  <a:schemeClr val="tx1">
                    <a:lumMod val="65000"/>
                    <a:lumOff val="35000"/>
                  </a:schemeClr>
                </a:solidFill>
              </a:rPr>
              <a:t>wfh</a:t>
            </a:r>
            <a:r>
              <a:rPr lang="en-US" sz="1200" dirty="0" smtClean="0">
                <a:solidFill>
                  <a:schemeClr val="tx1">
                    <a:lumMod val="65000"/>
                    <a:lumOff val="35000"/>
                  </a:schemeClr>
                </a:solidFill>
              </a:rPr>
              <a:t> mode across 5 times zones. Building Product Platform with aggressive timelines. Technology Platform requiring steep learning curve</a:t>
            </a:r>
          </a:p>
          <a:p>
            <a:pPr marL="171450" indent="-171450">
              <a:buFont typeface="Arial" panose="020B0604020202020204" pitchFamily="34" charset="0"/>
              <a:buChar char="•"/>
            </a:pPr>
            <a:r>
              <a:rPr lang="en-US" sz="1200" dirty="0" smtClean="0">
                <a:solidFill>
                  <a:schemeClr val="tx1">
                    <a:lumMod val="65000"/>
                    <a:lumOff val="35000"/>
                  </a:schemeClr>
                </a:solidFill>
              </a:rPr>
              <a:t>Ex </a:t>
            </a:r>
            <a:r>
              <a:rPr lang="en-US" sz="1200" b="1" dirty="0" smtClean="0">
                <a:solidFill>
                  <a:schemeClr val="tx1">
                    <a:lumMod val="65000"/>
                    <a:lumOff val="35000"/>
                  </a:schemeClr>
                </a:solidFill>
              </a:rPr>
              <a:t>Innovation</a:t>
            </a:r>
            <a:r>
              <a:rPr lang="en-US" sz="1200" dirty="0" smtClean="0">
                <a:solidFill>
                  <a:schemeClr val="tx1">
                    <a:lumMod val="65000"/>
                    <a:lumOff val="35000"/>
                  </a:schemeClr>
                </a:solidFill>
              </a:rPr>
              <a:t> – </a:t>
            </a:r>
            <a:r>
              <a:rPr lang="en-US" sz="1200" dirty="0" err="1" smtClean="0">
                <a:solidFill>
                  <a:schemeClr val="tx1">
                    <a:lumMod val="65000"/>
                    <a:lumOff val="35000"/>
                  </a:schemeClr>
                </a:solidFill>
              </a:rPr>
              <a:t>PoC</a:t>
            </a:r>
            <a:r>
              <a:rPr lang="en-US" sz="1200" dirty="0" smtClean="0">
                <a:solidFill>
                  <a:schemeClr val="tx1">
                    <a:lumMod val="65000"/>
                    <a:lumOff val="35000"/>
                  </a:schemeClr>
                </a:solidFill>
              </a:rPr>
              <a:t> building a Disposable Cloud Environment Management board to enable governance of AWS accounts with Custom UI – Integrated to Service Now and leveraging DCE.</a:t>
            </a:r>
          </a:p>
          <a:p>
            <a:pPr marL="171450" indent="-171450">
              <a:buFont typeface="Arial" panose="020B0604020202020204" pitchFamily="34" charset="0"/>
              <a:buChar char="•"/>
            </a:pPr>
            <a:r>
              <a:rPr lang="en-US" sz="1200" dirty="0" smtClean="0">
                <a:solidFill>
                  <a:schemeClr val="tx1">
                    <a:lumMod val="65000"/>
                    <a:lumOff val="35000"/>
                  </a:schemeClr>
                </a:solidFill>
              </a:rPr>
              <a:t>Ex </a:t>
            </a:r>
            <a:r>
              <a:rPr lang="en-US" sz="1200" b="1" dirty="0" smtClean="0">
                <a:solidFill>
                  <a:schemeClr val="tx1">
                    <a:lumMod val="65000"/>
                    <a:lumOff val="35000"/>
                  </a:schemeClr>
                </a:solidFill>
              </a:rPr>
              <a:t>Innovation</a:t>
            </a:r>
            <a:r>
              <a:rPr lang="en-US" sz="1200" dirty="0" smtClean="0">
                <a:solidFill>
                  <a:schemeClr val="tx1">
                    <a:lumMod val="65000"/>
                    <a:lumOff val="35000"/>
                  </a:schemeClr>
                </a:solidFill>
              </a:rPr>
              <a:t> + Complex: Reducing the Quote Generation process from 10s to under 4secs</a:t>
            </a:r>
          </a:p>
          <a:p>
            <a:pPr lvl="1"/>
            <a:endParaRPr lang="en-US" sz="1200" dirty="0">
              <a:solidFill>
                <a:schemeClr val="tx1">
                  <a:lumMod val="65000"/>
                  <a:lumOff val="35000"/>
                </a:schemeClr>
              </a:solidFill>
            </a:endParaRPr>
          </a:p>
        </p:txBody>
      </p:sp>
      <p:sp>
        <p:nvSpPr>
          <p:cNvPr id="8" name="Rectangle 7"/>
          <p:cNvSpPr/>
          <p:nvPr/>
        </p:nvSpPr>
        <p:spPr>
          <a:xfrm>
            <a:off x="5279923" y="1288024"/>
            <a:ext cx="1789471" cy="330363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Amex: Solution Architect and </a:t>
            </a:r>
            <a:r>
              <a:rPr lang="en-US" sz="1200" b="1" dirty="0" smtClean="0">
                <a:solidFill>
                  <a:schemeClr val="tx1">
                    <a:lumMod val="65000"/>
                    <a:lumOff val="35000"/>
                  </a:schemeClr>
                </a:solidFill>
              </a:rPr>
              <a:t>Core Member of the CTO group </a:t>
            </a:r>
            <a:r>
              <a:rPr lang="en-US" sz="1200" dirty="0" smtClean="0">
                <a:solidFill>
                  <a:schemeClr val="tx1">
                    <a:lumMod val="65000"/>
                    <a:lumOff val="35000"/>
                  </a:schemeClr>
                </a:solidFill>
              </a:rPr>
              <a:t>within Cards Acquisition Portfolio:</a:t>
            </a:r>
          </a:p>
          <a:p>
            <a:pPr marL="171450" indent="-171450">
              <a:buFont typeface="Arial" panose="020B0604020202020204" pitchFamily="34" charset="0"/>
              <a:buChar char="•"/>
            </a:pPr>
            <a:r>
              <a:rPr lang="en-US" sz="1200" dirty="0" smtClean="0">
                <a:solidFill>
                  <a:schemeClr val="tx1">
                    <a:lumMod val="65000"/>
                    <a:lumOff val="35000"/>
                  </a:schemeClr>
                </a:solidFill>
              </a:rPr>
              <a:t>Technology Partner for setting Micro </a:t>
            </a:r>
            <a:r>
              <a:rPr lang="en-US" sz="1200" dirty="0" err="1" smtClean="0">
                <a:solidFill>
                  <a:schemeClr val="tx1">
                    <a:lumMod val="65000"/>
                    <a:lumOff val="35000"/>
                  </a:schemeClr>
                </a:solidFill>
              </a:rPr>
              <a:t>FrontEnd</a:t>
            </a:r>
            <a:r>
              <a:rPr lang="en-US" sz="1200" dirty="0" smtClean="0">
                <a:solidFill>
                  <a:schemeClr val="tx1">
                    <a:lumMod val="65000"/>
                    <a:lumOff val="35000"/>
                  </a:schemeClr>
                </a:solidFill>
              </a:rPr>
              <a:t> &amp; EDA Execution strategy </a:t>
            </a:r>
            <a:r>
              <a:rPr lang="en-US" sz="1200" b="1" dirty="0" smtClean="0">
                <a:solidFill>
                  <a:schemeClr val="tx1">
                    <a:lumMod val="65000"/>
                    <a:lumOff val="35000"/>
                  </a:schemeClr>
                </a:solidFill>
              </a:rPr>
              <a:t>across all markets, channels and Product types</a:t>
            </a:r>
            <a:r>
              <a:rPr lang="en-US" sz="1200" dirty="0" smtClean="0">
                <a:solidFill>
                  <a:schemeClr val="tx1">
                    <a:lumMod val="65000"/>
                    <a:lumOff val="35000"/>
                  </a:schemeClr>
                </a:solidFill>
              </a:rPr>
              <a:t>. </a:t>
            </a:r>
          </a:p>
          <a:p>
            <a:pPr marL="171450" indent="-171450">
              <a:buFont typeface="Arial" panose="020B0604020202020204" pitchFamily="34" charset="0"/>
              <a:buChar char="•"/>
            </a:pPr>
            <a:r>
              <a:rPr lang="en-US" sz="1200" dirty="0" smtClean="0">
                <a:solidFill>
                  <a:schemeClr val="tx1">
                    <a:lumMod val="65000"/>
                    <a:lumOff val="35000"/>
                  </a:schemeClr>
                </a:solidFill>
              </a:rPr>
              <a:t>Strategy set for 2 Capabilities set. Expecting ~50-60 such Capabilities (MFD Apps)  buildup next year   </a:t>
            </a:r>
            <a:endParaRPr lang="en-US" sz="1200" b="1" dirty="0">
              <a:solidFill>
                <a:schemeClr val="tx1">
                  <a:lumMod val="65000"/>
                  <a:lumOff val="35000"/>
                </a:schemeClr>
              </a:solidFill>
            </a:endParaRPr>
          </a:p>
        </p:txBody>
      </p:sp>
      <p:sp>
        <p:nvSpPr>
          <p:cNvPr id="9" name="Rectangle 8"/>
          <p:cNvSpPr/>
          <p:nvPr/>
        </p:nvSpPr>
        <p:spPr>
          <a:xfrm>
            <a:off x="5279926" y="762446"/>
            <a:ext cx="1789468" cy="49563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lumMod val="65000"/>
                    <a:lumOff val="35000"/>
                  </a:schemeClr>
                </a:solidFill>
              </a:rPr>
              <a:t>Network Of Influence</a:t>
            </a:r>
          </a:p>
        </p:txBody>
      </p:sp>
      <p:sp>
        <p:nvSpPr>
          <p:cNvPr id="10" name="Rectangle 9"/>
          <p:cNvSpPr/>
          <p:nvPr/>
        </p:nvSpPr>
        <p:spPr>
          <a:xfrm>
            <a:off x="7118557" y="762446"/>
            <a:ext cx="1789471" cy="49563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75000"/>
                  </a:schemeClr>
                </a:solidFill>
              </a:rPr>
              <a:t>Knowledge</a:t>
            </a:r>
            <a:endParaRPr lang="en-US" sz="1200" dirty="0">
              <a:solidFill>
                <a:schemeClr val="tx2">
                  <a:lumMod val="75000"/>
                </a:schemeClr>
              </a:solidFill>
            </a:endParaRPr>
          </a:p>
        </p:txBody>
      </p:sp>
      <p:sp>
        <p:nvSpPr>
          <p:cNvPr id="11" name="Rectangle 10"/>
          <p:cNvSpPr/>
          <p:nvPr/>
        </p:nvSpPr>
        <p:spPr>
          <a:xfrm>
            <a:off x="7118554" y="1288023"/>
            <a:ext cx="1789471" cy="330363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Experience Breadth – </a:t>
            </a:r>
          </a:p>
          <a:p>
            <a:pPr marL="171450" indent="-171450">
              <a:buFont typeface="Arial" panose="020B0604020202020204" pitchFamily="34" charset="0"/>
              <a:buChar char="•"/>
            </a:pPr>
            <a:r>
              <a:rPr lang="en-US" sz="1200" dirty="0" smtClean="0">
                <a:solidFill>
                  <a:schemeClr val="tx1">
                    <a:lumMod val="65000"/>
                    <a:lumOff val="35000"/>
                  </a:schemeClr>
                </a:solidFill>
              </a:rPr>
              <a:t>All Web &amp; Mobile  Solutions from Responsive to SPA to Micro </a:t>
            </a:r>
            <a:r>
              <a:rPr lang="en-US" sz="1200" dirty="0" err="1" smtClean="0">
                <a:solidFill>
                  <a:schemeClr val="tx1">
                    <a:lumMod val="65000"/>
                    <a:lumOff val="35000"/>
                  </a:schemeClr>
                </a:solidFill>
              </a:rPr>
              <a:t>FrontEnd</a:t>
            </a:r>
            <a:r>
              <a:rPr lang="en-US" sz="1200" dirty="0">
                <a:solidFill>
                  <a:schemeClr val="tx1">
                    <a:lumMod val="65000"/>
                    <a:lumOff val="35000"/>
                  </a:schemeClr>
                </a:solidFill>
              </a:rPr>
              <a:t> </a:t>
            </a:r>
            <a:r>
              <a:rPr lang="en-US" sz="1200" dirty="0" smtClean="0">
                <a:solidFill>
                  <a:schemeClr val="tx1">
                    <a:lumMod val="65000"/>
                    <a:lumOff val="35000"/>
                  </a:schemeClr>
                </a:solidFill>
              </a:rPr>
              <a:t>to Hybrid Apps</a:t>
            </a:r>
          </a:p>
          <a:p>
            <a:pPr marL="171450" indent="-171450">
              <a:buFont typeface="Arial" panose="020B0604020202020204" pitchFamily="34" charset="0"/>
              <a:buChar char="•"/>
            </a:pPr>
            <a:r>
              <a:rPr lang="en-US" sz="1200" dirty="0" smtClean="0">
                <a:solidFill>
                  <a:schemeClr val="tx1">
                    <a:lumMod val="65000"/>
                    <a:lumOff val="35000"/>
                  </a:schemeClr>
                </a:solidFill>
              </a:rPr>
              <a:t>Solutions covering all the three layers in layered architecture -  </a:t>
            </a:r>
            <a:r>
              <a:rPr lang="en-US" sz="1200" dirty="0" err="1" smtClean="0">
                <a:solidFill>
                  <a:schemeClr val="tx1">
                    <a:lumMod val="65000"/>
                    <a:lumOff val="35000"/>
                  </a:schemeClr>
                </a:solidFill>
              </a:rPr>
              <a:t>FrontEnd</a:t>
            </a:r>
            <a:r>
              <a:rPr lang="en-US" sz="1200" dirty="0" smtClean="0">
                <a:solidFill>
                  <a:schemeClr val="tx1">
                    <a:lumMod val="65000"/>
                    <a:lumOff val="35000"/>
                  </a:schemeClr>
                </a:solidFill>
              </a:rPr>
              <a:t> – </a:t>
            </a:r>
            <a:r>
              <a:rPr lang="en-US" sz="1200" dirty="0" err="1" smtClean="0">
                <a:solidFill>
                  <a:schemeClr val="tx1">
                    <a:lumMod val="65000"/>
                    <a:lumOff val="35000"/>
                  </a:schemeClr>
                </a:solidFill>
              </a:rPr>
              <a:t>MicroServices</a:t>
            </a:r>
            <a:endParaRPr lang="en-US" sz="1200" dirty="0">
              <a:solidFill>
                <a:schemeClr val="tx1">
                  <a:lumMod val="65000"/>
                  <a:lumOff val="35000"/>
                </a:schemeClr>
              </a:solidFill>
            </a:endParaRPr>
          </a:p>
          <a:p>
            <a:pPr marL="171450" indent="-171450">
              <a:buFont typeface="Arial" panose="020B0604020202020204" pitchFamily="34" charset="0"/>
              <a:buChar char="•"/>
            </a:pPr>
            <a:r>
              <a:rPr lang="en-US" sz="1200" dirty="0" smtClean="0">
                <a:solidFill>
                  <a:schemeClr val="tx1">
                    <a:lumMod val="65000"/>
                    <a:lumOff val="35000"/>
                  </a:schemeClr>
                </a:solidFill>
              </a:rPr>
              <a:t>Cloud Solutions – AWS Solutions Architect with Experience in EDA &amp; </a:t>
            </a:r>
            <a:r>
              <a:rPr lang="en-US" sz="1200" dirty="0" err="1" smtClean="0">
                <a:solidFill>
                  <a:schemeClr val="tx1">
                    <a:lumMod val="65000"/>
                    <a:lumOff val="35000"/>
                  </a:schemeClr>
                </a:solidFill>
              </a:rPr>
              <a:t>Serverless</a:t>
            </a:r>
            <a:r>
              <a:rPr lang="en-US" sz="1200" dirty="0" smtClean="0">
                <a:solidFill>
                  <a:schemeClr val="tx1">
                    <a:lumMod val="65000"/>
                    <a:lumOff val="35000"/>
                  </a:schemeClr>
                </a:solidFill>
              </a:rPr>
              <a:t> Architectures</a:t>
            </a:r>
          </a:p>
          <a:p>
            <a:pPr marL="171450" indent="-171450">
              <a:buFont typeface="Arial" panose="020B0604020202020204" pitchFamily="34" charset="0"/>
              <a:buChar char="•"/>
            </a:pPr>
            <a:endParaRPr lang="en-US" sz="1200" dirty="0" smtClean="0">
              <a:solidFill>
                <a:schemeClr val="tx1">
                  <a:lumMod val="65000"/>
                  <a:lumOff val="35000"/>
                </a:schemeClr>
              </a:solidFill>
            </a:endParaRPr>
          </a:p>
          <a:p>
            <a:pPr marL="171450" indent="-171450">
              <a:buFont typeface="Arial" panose="020B0604020202020204" pitchFamily="34" charset="0"/>
              <a:buChar char="•"/>
            </a:pPr>
            <a:endParaRPr lang="en-US" sz="1200" dirty="0" smtClean="0">
              <a:solidFill>
                <a:schemeClr val="tx1">
                  <a:lumMod val="65000"/>
                  <a:lumOff val="35000"/>
                </a:schemeClr>
              </a:solidFill>
            </a:endParaRPr>
          </a:p>
          <a:p>
            <a:pPr marL="171450" indent="-171450">
              <a:buFont typeface="Arial" panose="020B0604020202020204" pitchFamily="34" charset="0"/>
              <a:buChar char="•"/>
            </a:pPr>
            <a:endParaRPr lang="en-US" sz="1200" dirty="0">
              <a:solidFill>
                <a:schemeClr val="tx1">
                  <a:lumMod val="65000"/>
                  <a:lumOff val="35000"/>
                </a:schemeClr>
              </a:solidFill>
            </a:endParaRPr>
          </a:p>
          <a:p>
            <a:pPr algn="ctr"/>
            <a:endParaRPr lang="en-US" sz="1200" dirty="0">
              <a:solidFill>
                <a:schemeClr val="tx2">
                  <a:lumMod val="75000"/>
                </a:schemeClr>
              </a:solidFill>
            </a:endParaRPr>
          </a:p>
        </p:txBody>
      </p:sp>
    </p:spTree>
    <p:extLst>
      <p:ext uri="{BB962C8B-B14F-4D97-AF65-F5344CB8AC3E}">
        <p14:creationId xmlns:p14="http://schemas.microsoft.com/office/powerpoint/2010/main" val="315852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Ritesh Grover</a:t>
            </a:r>
            <a:endParaRPr lang="en-US" dirty="0"/>
          </a:p>
        </p:txBody>
      </p:sp>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3900103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UFYyrEdQrm6f2PdbuCV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3.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India Flexi Working ArrangementsV1.0" id="{AD69693C-A9B0-4F45-82C6-756AE7A3A0B2}" vid="{FA27FF74-F950-4BE5-851C-69F3A04055B0}"/>
    </a:ext>
  </a:extLst>
</a:theme>
</file>

<file path=ppt/theme/theme4.xml><?xml version="1.0" encoding="utf-8"?>
<a:theme xmlns:a="http://schemas.openxmlformats.org/drawingml/2006/main" name="5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Presentation2" id="{8E71433F-C4AA-1545-B0BC-E4BF515F72A2}" vid="{136E10A9-8714-2347-AF23-01992AB960F2}"/>
    </a:ext>
  </a:extLst>
</a:theme>
</file>

<file path=ppt/theme/theme5.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6.xml><?xml version="1.0" encoding="utf-8"?>
<a:theme xmlns:a="http://schemas.openxmlformats.org/drawingml/2006/main" name="2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7.xml><?xml version="1.0" encoding="utf-8"?>
<a:theme xmlns:a="http://schemas.openxmlformats.org/drawingml/2006/main" name="3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8.xml><?xml version="1.0" encoding="utf-8"?>
<a:theme xmlns:a="http://schemas.openxmlformats.org/drawingml/2006/main" name="CI Master Template - July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CI Master Template - July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BE33F14F00DB4E84863DDF44637E92" ma:contentTypeVersion="4" ma:contentTypeDescription="Create a new document." ma:contentTypeScope="" ma:versionID="1308cfe6ad6bea0042c58d1fef1601f7">
  <xsd:schema xmlns:xsd="http://www.w3.org/2001/XMLSchema" xmlns:xs="http://www.w3.org/2001/XMLSchema" xmlns:p="http://schemas.microsoft.com/office/2006/metadata/properties" xmlns:ns2="215ef6a2-29af-4c1d-a0eb-1db82ae2f7bf" targetNamespace="http://schemas.microsoft.com/office/2006/metadata/properties" ma:root="true" ma:fieldsID="20f5ff0e76907c86ebdb9c32c7492626" ns2:_="">
    <xsd:import namespace="215ef6a2-29af-4c1d-a0eb-1db82ae2f7b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5ef6a2-29af-4c1d-a0eb-1db82ae2f7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DA421221-6257-44B8-A0C2-D26A1BFC5168}">
  <ds:schemaRefs>
    <ds:schemaRef ds:uri="http://schemas.microsoft.com/office/2006/documentManagement/types"/>
    <ds:schemaRef ds:uri="http://purl.org/dc/dcmitype/"/>
    <ds:schemaRef ds:uri="http://schemas.microsoft.com/office/2006/metadata/properties"/>
    <ds:schemaRef ds:uri="215ef6a2-29af-4c1d-a0eb-1db82ae2f7bf"/>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8AE79CCE-742E-422E-A26B-31547FC02B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5ef6a2-29af-4c1d-a0eb-1db82ae2f7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68230</TotalTime>
  <Words>2182</Words>
  <Application>Microsoft Office PowerPoint</Application>
  <PresentationFormat>On-screen Show (16:9)</PresentationFormat>
  <Paragraphs>214</Paragraphs>
  <Slides>9</Slides>
  <Notes>7</Notes>
  <HiddenSlides>0</HiddenSlides>
  <MMClips>0</MMClips>
  <ScaleCrop>false</ScaleCrop>
  <HeadingPairs>
    <vt:vector size="8" baseType="variant">
      <vt:variant>
        <vt:lpstr>Fonts Used</vt:lpstr>
      </vt:variant>
      <vt:variant>
        <vt:i4>11</vt:i4>
      </vt:variant>
      <vt:variant>
        <vt:lpstr>Theme</vt:lpstr>
      </vt:variant>
      <vt:variant>
        <vt:i4>9</vt:i4>
      </vt:variant>
      <vt:variant>
        <vt:lpstr>Embedded OLE Servers</vt:lpstr>
      </vt:variant>
      <vt:variant>
        <vt:i4>1</vt:i4>
      </vt:variant>
      <vt:variant>
        <vt:lpstr>Slide Titles</vt:lpstr>
      </vt:variant>
      <vt:variant>
        <vt:i4>9</vt:i4>
      </vt:variant>
    </vt:vector>
  </HeadingPairs>
  <TitlesOfParts>
    <vt:vector size="30" baseType="lpstr">
      <vt:lpstr>MS PGothic</vt:lpstr>
      <vt:lpstr>Arial</vt:lpstr>
      <vt:lpstr>Arial Black</vt:lpstr>
      <vt:lpstr>Arial Regular</vt:lpstr>
      <vt:lpstr>Bernard MT Condensed</vt:lpstr>
      <vt:lpstr>Calibri</vt:lpstr>
      <vt:lpstr>Calibri Light</vt:lpstr>
      <vt:lpstr>Century Gothic</vt:lpstr>
      <vt:lpstr>Courier New</vt:lpstr>
      <vt:lpstr>Times New Roman</vt:lpstr>
      <vt:lpstr>Wingdings</vt:lpstr>
      <vt:lpstr>Cognizantnewbrand</vt:lpstr>
      <vt:lpstr>1_Cognizantnewbrand</vt:lpstr>
      <vt:lpstr>Cognizant</vt:lpstr>
      <vt:lpstr>5_Cognizant</vt:lpstr>
      <vt:lpstr>1_Cognizant</vt:lpstr>
      <vt:lpstr>2_Cognizant</vt:lpstr>
      <vt:lpstr>3_Cognizant</vt:lpstr>
      <vt:lpstr>CI Master Template - July 2012</vt:lpstr>
      <vt:lpstr>2_CI Master Template - July 2012</vt:lpstr>
      <vt:lpstr>think-cell Slide</vt:lpstr>
      <vt:lpstr>Ritesh Grover</vt:lpstr>
      <vt:lpstr>Ritesh Grover| Career Summary</vt:lpstr>
      <vt:lpstr>Track Record &amp; Performance - Summary</vt:lpstr>
      <vt:lpstr>Track Record &amp; Performance – 2019-2020</vt:lpstr>
      <vt:lpstr>Future Focus … [1]</vt:lpstr>
      <vt:lpstr>Future Focus … [2]</vt:lpstr>
      <vt:lpstr>Leadership Capability</vt:lpstr>
      <vt:lpstr>Role Dimensions</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OCM CoE - Capabilities</dc:title>
  <dc:subject/>
  <dc:creator>Banerjee, Neha (Cognizant)</dc:creator>
  <cp:keywords/>
  <dc:description/>
  <cp:lastModifiedBy>Grover, Ritesh (Cognizant)</cp:lastModifiedBy>
  <cp:revision>3444</cp:revision>
  <cp:lastPrinted>2020-02-12T20:07:34Z</cp:lastPrinted>
  <dcterms:created xsi:type="dcterms:W3CDTF">2018-08-01T04:55:58Z</dcterms:created>
  <dcterms:modified xsi:type="dcterms:W3CDTF">2020-11-16T16:53:03Z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0x010100E0BE33F14F00DB4E84863DDF44637E92</vt:lpwstr>
  </property>
</Properties>
</file>