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5A95EE-C516-4CEB-ADFD-C5F309D892F0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621C5-EC41-49E7-9118-34C8F0B4E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6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07BFEC-6CCA-486D-977B-5A466B9DB622}"/>
              </a:ext>
            </a:extLst>
          </p:cNvPr>
          <p:cNvSpPr txBox="1"/>
          <p:nvPr/>
        </p:nvSpPr>
        <p:spPr>
          <a:xfrm>
            <a:off x="1700010" y="4505323"/>
            <a:ext cx="1022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 is a cloud-based hosting service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lets you manage Git repositories</a:t>
            </a:r>
            <a:endParaRPr lang="en-US" dirty="0"/>
          </a:p>
        </p:txBody>
      </p:sp>
      <p:pic>
        <p:nvPicPr>
          <p:cNvPr id="7170" name="Picture 2" descr="GitHub For Beginners: Yes We Code | by Mohammed Abdul Mannan | Medium">
            <a:extLst>
              <a:ext uri="{FF2B5EF4-FFF2-40B4-BE49-F238E27FC236}">
                <a16:creationId xmlns:a16="http://schemas.microsoft.com/office/drawing/2014/main" id="{AB94A373-3225-40AC-991F-786601F0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34" y="1229196"/>
            <a:ext cx="4948238" cy="273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it, repository icons">
            <a:extLst>
              <a:ext uri="{FF2B5EF4-FFF2-40B4-BE49-F238E27FC236}">
                <a16:creationId xmlns:a16="http://schemas.microsoft.com/office/drawing/2014/main" id="{42AFAB23-B4A5-4C7F-86DE-82D8BE0D7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42" y="5168789"/>
            <a:ext cx="829347" cy="8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9A453-48E2-4D81-B9FF-5C8F46FEFEEF}"/>
              </a:ext>
            </a:extLst>
          </p:cNvPr>
          <p:cNvSpPr txBox="1"/>
          <p:nvPr/>
        </p:nvSpPr>
        <p:spPr>
          <a:xfrm>
            <a:off x="1622738" y="1545465"/>
            <a:ext cx="7315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22222"/>
                </a:solidFill>
                <a:effectLst/>
                <a:latin typeface="Europa"/>
              </a:rPr>
              <a:t>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It makes it easy to contribute to your open source projects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22222"/>
              </a:solidFill>
              <a:latin typeface="Europ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Documentation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22222"/>
              </a:solidFill>
              <a:latin typeface="Europ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Showcase your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22222"/>
              </a:solidFill>
              <a:latin typeface="Europ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Track changes in your code across versions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22222"/>
              </a:solidFill>
              <a:latin typeface="Europ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Enable effective 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22222"/>
              </a:solidFill>
              <a:latin typeface="Europ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Europa"/>
              </a:rPr>
              <a:t>Easy evaluation of each other’s work</a:t>
            </a:r>
          </a:p>
          <a:p>
            <a:endParaRPr lang="en-US" b="1" dirty="0">
              <a:solidFill>
                <a:srgbClr val="222222"/>
              </a:solidFill>
              <a:latin typeface="Europa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Europa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CEF4E-9766-4FC1-A96D-11290552B500}"/>
              </a:ext>
            </a:extLst>
          </p:cNvPr>
          <p:cNvSpPr txBox="1"/>
          <p:nvPr/>
        </p:nvSpPr>
        <p:spPr>
          <a:xfrm>
            <a:off x="4971245" y="270456"/>
            <a:ext cx="57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GitHub</a:t>
            </a:r>
          </a:p>
        </p:txBody>
      </p:sp>
      <p:pic>
        <p:nvPicPr>
          <p:cNvPr id="2052" name="Picture 4" descr="Study GIF - Find on GIFER">
            <a:extLst>
              <a:ext uri="{FF2B5EF4-FFF2-40B4-BE49-F238E27FC236}">
                <a16:creationId xmlns:a16="http://schemas.microsoft.com/office/drawing/2014/main" id="{F0FF9AFD-BE41-41C8-93C2-C09B6A574B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64" y="2166536"/>
            <a:ext cx="38385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nfigure webhooks in github, bitbucket and gitlab – JRichardsz">
            <a:extLst>
              <a:ext uri="{FF2B5EF4-FFF2-40B4-BE49-F238E27FC236}">
                <a16:creationId xmlns:a16="http://schemas.microsoft.com/office/drawing/2014/main" id="{4D74C0EC-8774-474E-AAF9-A2C84F0DE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1"/>
          <a:stretch/>
        </p:blipFill>
        <p:spPr bwMode="auto">
          <a:xfrm>
            <a:off x="2645401" y="191506"/>
            <a:ext cx="6076950" cy="32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FECCE-3D27-4EC7-BFFA-36D3D1F58D99}"/>
              </a:ext>
            </a:extLst>
          </p:cNvPr>
          <p:cNvSpPr txBox="1"/>
          <p:nvPr/>
        </p:nvSpPr>
        <p:spPr>
          <a:xfrm>
            <a:off x="4917849" y="3714011"/>
            <a:ext cx="51944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community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largest shared 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version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cloud storage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7AA9B-442C-4ED1-B38F-2803A9E0BE14}"/>
              </a:ext>
            </a:extLst>
          </p:cNvPr>
          <p:cNvSpPr txBox="1"/>
          <p:nvPr/>
        </p:nvSpPr>
        <p:spPr>
          <a:xfrm>
            <a:off x="4035378" y="3232705"/>
            <a:ext cx="4224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GitHub so popular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AA6609-796E-430A-97D8-48DDDE16E708}"/>
              </a:ext>
            </a:extLst>
          </p:cNvPr>
          <p:cNvSpPr txBox="1"/>
          <p:nvPr/>
        </p:nvSpPr>
        <p:spPr>
          <a:xfrm>
            <a:off x="1735695" y="5219595"/>
            <a:ext cx="8992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GitHub, Microsoft is in a whole other universe of contributions with their high impact on the open source landscape through their large contributions to projects, estimated to be at around 4,550 contributors.</a:t>
            </a:r>
          </a:p>
        </p:txBody>
      </p:sp>
      <p:pic>
        <p:nvPicPr>
          <p:cNvPr id="5122" name="Picture 2" descr="Microsoft acquires GitHub for $7.5B">
            <a:extLst>
              <a:ext uri="{FF2B5EF4-FFF2-40B4-BE49-F238E27FC236}">
                <a16:creationId xmlns:a16="http://schemas.microsoft.com/office/drawing/2014/main" id="{87CCF54E-17F7-43CE-95E1-2D41C8B3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02" y="1426867"/>
            <a:ext cx="6582714" cy="32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03384-6FED-4227-AC12-E6AB0BBF1193}"/>
              </a:ext>
            </a:extLst>
          </p:cNvPr>
          <p:cNvSpPr txBox="1"/>
          <p:nvPr/>
        </p:nvSpPr>
        <p:spPr>
          <a:xfrm>
            <a:off x="2341002" y="391909"/>
            <a:ext cx="899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is number 1 contributor of 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IBM, SAP, PayPal and may companies are also contributing</a:t>
            </a:r>
          </a:p>
        </p:txBody>
      </p:sp>
    </p:spTree>
    <p:extLst>
      <p:ext uri="{BB962C8B-B14F-4D97-AF65-F5344CB8AC3E}">
        <p14:creationId xmlns:p14="http://schemas.microsoft.com/office/powerpoint/2010/main" val="3353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 Companies Contributing to Open Source | 2012-2019 - YouTube">
            <a:extLst>
              <a:ext uri="{FF2B5EF4-FFF2-40B4-BE49-F238E27FC236}">
                <a16:creationId xmlns:a16="http://schemas.microsoft.com/office/drawing/2014/main" id="{66A65388-DFA4-4282-B510-749BB867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" y="103031"/>
            <a:ext cx="11032901" cy="620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8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n Introduction to Git And Github - DEV Community">
            <a:extLst>
              <a:ext uri="{FF2B5EF4-FFF2-40B4-BE49-F238E27FC236}">
                <a16:creationId xmlns:a16="http://schemas.microsoft.com/office/drawing/2014/main" id="{A6004ECA-B1CD-4D7B-AA01-33B4C544C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14422" r="6415" b="3086"/>
          <a:stretch/>
        </p:blipFill>
        <p:spPr bwMode="auto">
          <a:xfrm>
            <a:off x="2489915" y="2295366"/>
            <a:ext cx="6980349" cy="388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9DF69-C5EE-4462-A298-6E052D98DEAA}"/>
              </a:ext>
            </a:extLst>
          </p:cNvPr>
          <p:cNvSpPr txBox="1"/>
          <p:nvPr/>
        </p:nvSpPr>
        <p:spPr>
          <a:xfrm>
            <a:off x="1081826" y="1812118"/>
            <a:ext cx="1040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is a version control system that lets you manage and keep track of your source code history.</a:t>
            </a:r>
          </a:p>
        </p:txBody>
      </p:sp>
      <p:pic>
        <p:nvPicPr>
          <p:cNvPr id="8194" name="Picture 2" descr="An Intro to Git and GitHub for Beginners Part I (Tutorial) | by Munira Omar  | Medium">
            <a:extLst>
              <a:ext uri="{FF2B5EF4-FFF2-40B4-BE49-F238E27FC236}">
                <a16:creationId xmlns:a16="http://schemas.microsoft.com/office/drawing/2014/main" id="{D69D8FDB-4924-45EE-A5F0-E5270B88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36" y="132772"/>
            <a:ext cx="2163651" cy="12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31FB8-35C4-4FC2-A78A-8C8B80EEDFA7}"/>
              </a:ext>
            </a:extLst>
          </p:cNvPr>
          <p:cNvSpPr txBox="1"/>
          <p:nvPr/>
        </p:nvSpPr>
        <p:spPr>
          <a:xfrm>
            <a:off x="1081826" y="1328871"/>
            <a:ext cx="1022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 is a cloud-based hosting service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lets you manage Git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ECD1EB70-FCD9-472A-8EFE-F248561F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4" y="808852"/>
            <a:ext cx="4979026" cy="39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5511E5-196C-4020-ADEF-3C0A2E8A636C}"/>
              </a:ext>
            </a:extLst>
          </p:cNvPr>
          <p:cNvSpPr txBox="1"/>
          <p:nvPr/>
        </p:nvSpPr>
        <p:spPr>
          <a:xfrm>
            <a:off x="6297770" y="1957589"/>
            <a:ext cx="5318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pushes or pull data from the central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is a core hosting platform for version control 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is a company that allows you to host a central repository in a remote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4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B9EE-034F-43AD-AADB-B6496CD112D1}"/>
              </a:ext>
            </a:extLst>
          </p:cNvPr>
          <p:cNvSpPr txBox="1"/>
          <p:nvPr/>
        </p:nvSpPr>
        <p:spPr>
          <a:xfrm>
            <a:off x="746973" y="373598"/>
            <a:ext cx="37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Repository: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078D0-8B9A-47E3-928F-976CA69BDCC2}"/>
              </a:ext>
            </a:extLst>
          </p:cNvPr>
          <p:cNvSpPr txBox="1"/>
          <p:nvPr/>
        </p:nvSpPr>
        <p:spPr>
          <a:xfrm>
            <a:off x="742680" y="1333941"/>
            <a:ext cx="10483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Storage space for your project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is very popular central repository that allows you to share your files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 your local repo into GitHub and share it with other collaboration via the central repo</a:t>
            </a:r>
          </a:p>
        </p:txBody>
      </p:sp>
      <p:pic>
        <p:nvPicPr>
          <p:cNvPr id="9218" name="Picture 2" descr="git, repository icons">
            <a:extLst>
              <a:ext uri="{FF2B5EF4-FFF2-40B4-BE49-F238E27FC236}">
                <a16:creationId xmlns:a16="http://schemas.microsoft.com/office/drawing/2014/main" id="{491D436F-D39B-46E6-A8BA-5D872EC0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42" y="658452"/>
            <a:ext cx="1728386" cy="17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9B6ED-4190-471F-ADBD-6B9F98C2EAC9}"/>
              </a:ext>
            </a:extLst>
          </p:cNvPr>
          <p:cNvSpPr txBox="1"/>
          <p:nvPr/>
        </p:nvSpPr>
        <p:spPr>
          <a:xfrm>
            <a:off x="742680" y="3690793"/>
            <a:ext cx="996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Commit: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changes to one or more file in your branch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Assigns each commit a unique ID, call SHA or hash, that identifies the specific changes</a:t>
            </a:r>
          </a:p>
        </p:txBody>
      </p:sp>
      <p:pic>
        <p:nvPicPr>
          <p:cNvPr id="8" name="Picture 2" descr="Commit, git, github, pull icon - Download on Iconfinder">
            <a:extLst>
              <a:ext uri="{FF2B5EF4-FFF2-40B4-BE49-F238E27FC236}">
                <a16:creationId xmlns:a16="http://schemas.microsoft.com/office/drawing/2014/main" id="{59B68868-B4BA-4F62-8A1A-9324946C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6" y="30623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4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370AC-9938-4B38-B910-D1A851BF5203}"/>
              </a:ext>
            </a:extLst>
          </p:cNvPr>
          <p:cNvSpPr txBox="1"/>
          <p:nvPr/>
        </p:nvSpPr>
        <p:spPr>
          <a:xfrm>
            <a:off x="577403" y="3427926"/>
            <a:ext cx="9968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Open &amp; Merge Pull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Notifies developers about changes you have pushed to a branch in repository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Acknowledge and Review changes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create a pull request 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C2C5A-718B-4DA0-ADBE-CC867A4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99" y="3558002"/>
            <a:ext cx="1386090" cy="1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EB3A5D-54D4-4CCC-8950-2C338220F97A}"/>
              </a:ext>
            </a:extLst>
          </p:cNvPr>
          <p:cNvSpPr txBox="1"/>
          <p:nvPr/>
        </p:nvSpPr>
        <p:spPr>
          <a:xfrm>
            <a:off x="420709" y="624839"/>
            <a:ext cx="11350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Branch: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 allow you to work on other features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be included with the main line of your project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branch – the one where all changes eventually get merged back into, and it’s called Master Branch</a:t>
            </a:r>
          </a:p>
        </p:txBody>
      </p:sp>
      <p:pic>
        <p:nvPicPr>
          <p:cNvPr id="34" name="Picture 4" descr="Git, branch icon - Free download on Iconfinder">
            <a:extLst>
              <a:ext uri="{FF2B5EF4-FFF2-40B4-BE49-F238E27FC236}">
                <a16:creationId xmlns:a16="http://schemas.microsoft.com/office/drawing/2014/main" id="{3C1D3007-35AA-4188-8F3D-B91815DA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93" y="346442"/>
            <a:ext cx="2210873" cy="22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9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</TotalTime>
  <Words>320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Europa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2021-10-03T18:34:00Z</dcterms:created>
  <dcterms:modified xsi:type="dcterms:W3CDTF">2021-10-25T19:32:11Z</dcterms:modified>
</cp:coreProperties>
</file>