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8" r:id="rId5"/>
    <p:sldId id="283" r:id="rId6"/>
    <p:sldId id="297" r:id="rId7"/>
    <p:sldId id="299" r:id="rId8"/>
    <p:sldId id="301" r:id="rId9"/>
    <p:sldId id="292" r:id="rId10"/>
    <p:sldId id="302" r:id="rId11"/>
    <p:sldId id="304" r:id="rId12"/>
    <p:sldId id="300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94384" autoAdjust="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viewProps" Target="view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presProps" Target="presProps.xml" /><Relationship Id="rId2" Type="http://schemas.openxmlformats.org/officeDocument/2006/relationships/customXml" Target="../customXml/item2.xml" /><Relationship Id="rId16" Type="http://schemas.openxmlformats.org/officeDocument/2006/relationships/handoutMaster" Target="handoutMasters/handoutMaster1.xml" /><Relationship Id="rId20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6.xml" /><Relationship Id="rId19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D3EC38-CFD6-43B8-A5CC-59C833669A2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CF246EA-0E0F-45E7-86B7-EF9331B34F6F}">
      <dgm:prSet/>
      <dgm:spPr/>
      <dgm:t>
        <a:bodyPr/>
        <a:lstStyle/>
        <a:p>
          <a:r>
            <a:rPr lang="en-IN"/>
            <a:t>Automatically shuts the door when you leave </a:t>
          </a:r>
          <a:endParaRPr lang="en-US"/>
        </a:p>
      </dgm:t>
    </dgm:pt>
    <dgm:pt modelId="{9F3040F6-0EDB-4341-BC58-FFC03FAD2E23}" type="parTrans" cxnId="{9854A400-9FFB-4060-8B8A-5B5E5B2A9B2A}">
      <dgm:prSet/>
      <dgm:spPr/>
      <dgm:t>
        <a:bodyPr/>
        <a:lstStyle/>
        <a:p>
          <a:endParaRPr lang="en-US"/>
        </a:p>
      </dgm:t>
    </dgm:pt>
    <dgm:pt modelId="{3496CDEF-6F63-49EB-8962-3E3389FF2A1E}" type="sibTrans" cxnId="{9854A400-9FFB-4060-8B8A-5B5E5B2A9B2A}">
      <dgm:prSet/>
      <dgm:spPr/>
      <dgm:t>
        <a:bodyPr/>
        <a:lstStyle/>
        <a:p>
          <a:endParaRPr lang="en-US"/>
        </a:p>
      </dgm:t>
    </dgm:pt>
    <dgm:pt modelId="{57D458B0-6E3A-46BD-9D64-494FD0EA3B1E}">
      <dgm:prSet/>
      <dgm:spPr/>
      <dgm:t>
        <a:bodyPr/>
        <a:lstStyle/>
        <a:p>
          <a:r>
            <a:rPr lang="en-IN"/>
            <a:t>Keyless biometric scanner </a:t>
          </a:r>
          <a:endParaRPr lang="en-US"/>
        </a:p>
      </dgm:t>
    </dgm:pt>
    <dgm:pt modelId="{B7BA6ECC-06E7-415A-9F0D-694F98018499}" type="parTrans" cxnId="{E0C0DC1E-F504-4435-A01B-037106E02DF2}">
      <dgm:prSet/>
      <dgm:spPr/>
      <dgm:t>
        <a:bodyPr/>
        <a:lstStyle/>
        <a:p>
          <a:endParaRPr lang="en-US"/>
        </a:p>
      </dgm:t>
    </dgm:pt>
    <dgm:pt modelId="{7ED17254-E5F7-484F-BFBE-2E5590B27014}" type="sibTrans" cxnId="{E0C0DC1E-F504-4435-A01B-037106E02DF2}">
      <dgm:prSet/>
      <dgm:spPr/>
      <dgm:t>
        <a:bodyPr/>
        <a:lstStyle/>
        <a:p>
          <a:endParaRPr lang="en-US"/>
        </a:p>
      </dgm:t>
    </dgm:pt>
    <dgm:pt modelId="{E37EA26D-9E53-49F1-B901-245DE68BA2B6}">
      <dgm:prSet/>
      <dgm:spPr/>
      <dgm:t>
        <a:bodyPr/>
        <a:lstStyle/>
        <a:p>
          <a:r>
            <a:rPr lang="en-IN"/>
            <a:t>Increased control  over visitors </a:t>
          </a:r>
          <a:endParaRPr lang="en-US"/>
        </a:p>
      </dgm:t>
    </dgm:pt>
    <dgm:pt modelId="{DF8957DB-F3CC-4B4A-A274-570400E98CE5}" type="parTrans" cxnId="{DF259223-8399-48CA-90E4-CA0C6A49BAD1}">
      <dgm:prSet/>
      <dgm:spPr/>
      <dgm:t>
        <a:bodyPr/>
        <a:lstStyle/>
        <a:p>
          <a:endParaRPr lang="en-US"/>
        </a:p>
      </dgm:t>
    </dgm:pt>
    <dgm:pt modelId="{8EF43BA0-D8FC-477E-A148-EAD9BA07F51F}" type="sibTrans" cxnId="{DF259223-8399-48CA-90E4-CA0C6A49BAD1}">
      <dgm:prSet/>
      <dgm:spPr/>
      <dgm:t>
        <a:bodyPr/>
        <a:lstStyle/>
        <a:p>
          <a:endParaRPr lang="en-US"/>
        </a:p>
      </dgm:t>
    </dgm:pt>
    <dgm:pt modelId="{EEF2E97E-3840-4ED6-BA46-1B7A3E3DC387}">
      <dgm:prSet/>
      <dgm:spPr/>
      <dgm:t>
        <a:bodyPr/>
        <a:lstStyle/>
        <a:p>
          <a:r>
            <a:rPr lang="en-IN"/>
            <a:t>Maximum security </a:t>
          </a:r>
          <a:endParaRPr lang="en-US"/>
        </a:p>
      </dgm:t>
    </dgm:pt>
    <dgm:pt modelId="{F88C5380-C377-4C10-A2A2-57DB523A7D1B}" type="parTrans" cxnId="{22C0ECD3-BB74-474D-A6C2-B2F12972445B}">
      <dgm:prSet/>
      <dgm:spPr/>
      <dgm:t>
        <a:bodyPr/>
        <a:lstStyle/>
        <a:p>
          <a:endParaRPr lang="en-US"/>
        </a:p>
      </dgm:t>
    </dgm:pt>
    <dgm:pt modelId="{26F81A0D-6734-4417-8F30-EB44331080D7}" type="sibTrans" cxnId="{22C0ECD3-BB74-474D-A6C2-B2F12972445B}">
      <dgm:prSet/>
      <dgm:spPr/>
      <dgm:t>
        <a:bodyPr/>
        <a:lstStyle/>
        <a:p>
          <a:endParaRPr lang="en-US"/>
        </a:p>
      </dgm:t>
    </dgm:pt>
    <dgm:pt modelId="{98166D3C-0118-40E8-A620-6149CDEEEF66}">
      <dgm:prSet/>
      <dgm:spPr/>
      <dgm:t>
        <a:bodyPr/>
        <a:lstStyle/>
        <a:p>
          <a:r>
            <a:rPr lang="en-IN"/>
            <a:t>Fast access </a:t>
          </a:r>
          <a:endParaRPr lang="en-US"/>
        </a:p>
      </dgm:t>
    </dgm:pt>
    <dgm:pt modelId="{9509B3EA-6361-4ED1-910C-C745CEA7969E}" type="parTrans" cxnId="{D8710FFE-4470-4CA5-9E0F-8979A9AF7438}">
      <dgm:prSet/>
      <dgm:spPr/>
      <dgm:t>
        <a:bodyPr/>
        <a:lstStyle/>
        <a:p>
          <a:endParaRPr lang="en-US"/>
        </a:p>
      </dgm:t>
    </dgm:pt>
    <dgm:pt modelId="{8A2155EF-23D8-4E5F-B794-996C73ED0293}" type="sibTrans" cxnId="{D8710FFE-4470-4CA5-9E0F-8979A9AF7438}">
      <dgm:prSet/>
      <dgm:spPr/>
      <dgm:t>
        <a:bodyPr/>
        <a:lstStyle/>
        <a:p>
          <a:endParaRPr lang="en-US"/>
        </a:p>
      </dgm:t>
    </dgm:pt>
    <dgm:pt modelId="{2D258758-9BF9-466A-BFE4-D86273A0FB0D}">
      <dgm:prSet/>
      <dgm:spPr/>
      <dgm:t>
        <a:bodyPr/>
        <a:lstStyle/>
        <a:p>
          <a:r>
            <a:rPr lang="en-IN"/>
            <a:t>Temper proof </a:t>
          </a:r>
          <a:endParaRPr lang="en-US"/>
        </a:p>
      </dgm:t>
    </dgm:pt>
    <dgm:pt modelId="{CC7EC8F1-7FF4-4911-9DF4-C82706966B5B}" type="parTrans" cxnId="{303E4CA7-B599-4D8A-8FA1-D503D4CDA6B9}">
      <dgm:prSet/>
      <dgm:spPr/>
      <dgm:t>
        <a:bodyPr/>
        <a:lstStyle/>
        <a:p>
          <a:endParaRPr lang="en-US"/>
        </a:p>
      </dgm:t>
    </dgm:pt>
    <dgm:pt modelId="{A635E591-67B7-40DF-BEFF-C64B679D1627}" type="sibTrans" cxnId="{303E4CA7-B599-4D8A-8FA1-D503D4CDA6B9}">
      <dgm:prSet/>
      <dgm:spPr/>
      <dgm:t>
        <a:bodyPr/>
        <a:lstStyle/>
        <a:p>
          <a:endParaRPr lang="en-US"/>
        </a:p>
      </dgm:t>
    </dgm:pt>
    <dgm:pt modelId="{ED2270C8-8008-4B23-94E7-B3666134E036}" type="pres">
      <dgm:prSet presAssocID="{F9D3EC38-CFD6-43B8-A5CC-59C833669A2A}" presName="vert0" presStyleCnt="0">
        <dgm:presLayoutVars>
          <dgm:dir/>
          <dgm:animOne val="branch"/>
          <dgm:animLvl val="lvl"/>
        </dgm:presLayoutVars>
      </dgm:prSet>
      <dgm:spPr/>
    </dgm:pt>
    <dgm:pt modelId="{82E1EA23-70CD-4534-93D7-D57C47813433}" type="pres">
      <dgm:prSet presAssocID="{DCF246EA-0E0F-45E7-86B7-EF9331B34F6F}" presName="thickLine" presStyleLbl="alignNode1" presStyleIdx="0" presStyleCnt="6"/>
      <dgm:spPr/>
    </dgm:pt>
    <dgm:pt modelId="{1C00F254-5561-41F3-AD16-E3C431E6720C}" type="pres">
      <dgm:prSet presAssocID="{DCF246EA-0E0F-45E7-86B7-EF9331B34F6F}" presName="horz1" presStyleCnt="0"/>
      <dgm:spPr/>
    </dgm:pt>
    <dgm:pt modelId="{A5FE99E9-1D2B-4AEE-94AC-070E88C01ECD}" type="pres">
      <dgm:prSet presAssocID="{DCF246EA-0E0F-45E7-86B7-EF9331B34F6F}" presName="tx1" presStyleLbl="revTx" presStyleIdx="0" presStyleCnt="6"/>
      <dgm:spPr/>
    </dgm:pt>
    <dgm:pt modelId="{9A0B1E10-3259-436A-996C-B17DCDB3124D}" type="pres">
      <dgm:prSet presAssocID="{DCF246EA-0E0F-45E7-86B7-EF9331B34F6F}" presName="vert1" presStyleCnt="0"/>
      <dgm:spPr/>
    </dgm:pt>
    <dgm:pt modelId="{A54384CD-807B-4930-850F-8E9CB8A01EBD}" type="pres">
      <dgm:prSet presAssocID="{57D458B0-6E3A-46BD-9D64-494FD0EA3B1E}" presName="thickLine" presStyleLbl="alignNode1" presStyleIdx="1" presStyleCnt="6"/>
      <dgm:spPr/>
    </dgm:pt>
    <dgm:pt modelId="{691F0B03-24F6-4FBB-A638-44CE87971489}" type="pres">
      <dgm:prSet presAssocID="{57D458B0-6E3A-46BD-9D64-494FD0EA3B1E}" presName="horz1" presStyleCnt="0"/>
      <dgm:spPr/>
    </dgm:pt>
    <dgm:pt modelId="{47AF0CB5-2898-41E0-B97F-65F7311AE4B9}" type="pres">
      <dgm:prSet presAssocID="{57D458B0-6E3A-46BD-9D64-494FD0EA3B1E}" presName="tx1" presStyleLbl="revTx" presStyleIdx="1" presStyleCnt="6"/>
      <dgm:spPr/>
    </dgm:pt>
    <dgm:pt modelId="{E4CCCB3B-0B66-4821-9F72-D31FA58BE598}" type="pres">
      <dgm:prSet presAssocID="{57D458B0-6E3A-46BD-9D64-494FD0EA3B1E}" presName="vert1" presStyleCnt="0"/>
      <dgm:spPr/>
    </dgm:pt>
    <dgm:pt modelId="{B86AFF58-8641-4A8D-A164-5BF471F7A23C}" type="pres">
      <dgm:prSet presAssocID="{E37EA26D-9E53-49F1-B901-245DE68BA2B6}" presName="thickLine" presStyleLbl="alignNode1" presStyleIdx="2" presStyleCnt="6"/>
      <dgm:spPr/>
    </dgm:pt>
    <dgm:pt modelId="{E0F750FF-BF2A-49DE-9011-A8780B3449CD}" type="pres">
      <dgm:prSet presAssocID="{E37EA26D-9E53-49F1-B901-245DE68BA2B6}" presName="horz1" presStyleCnt="0"/>
      <dgm:spPr/>
    </dgm:pt>
    <dgm:pt modelId="{1D4994C8-941C-4678-B23D-52A3E1E9560E}" type="pres">
      <dgm:prSet presAssocID="{E37EA26D-9E53-49F1-B901-245DE68BA2B6}" presName="tx1" presStyleLbl="revTx" presStyleIdx="2" presStyleCnt="6"/>
      <dgm:spPr/>
    </dgm:pt>
    <dgm:pt modelId="{AB1F0163-C99C-49B9-A857-3AD0F698DF06}" type="pres">
      <dgm:prSet presAssocID="{E37EA26D-9E53-49F1-B901-245DE68BA2B6}" presName="vert1" presStyleCnt="0"/>
      <dgm:spPr/>
    </dgm:pt>
    <dgm:pt modelId="{4513F730-AE26-4C44-9B93-418E87764DBA}" type="pres">
      <dgm:prSet presAssocID="{EEF2E97E-3840-4ED6-BA46-1B7A3E3DC387}" presName="thickLine" presStyleLbl="alignNode1" presStyleIdx="3" presStyleCnt="6"/>
      <dgm:spPr/>
    </dgm:pt>
    <dgm:pt modelId="{6E25AB62-D3B6-44CE-900E-23A1535B3CED}" type="pres">
      <dgm:prSet presAssocID="{EEF2E97E-3840-4ED6-BA46-1B7A3E3DC387}" presName="horz1" presStyleCnt="0"/>
      <dgm:spPr/>
    </dgm:pt>
    <dgm:pt modelId="{CE7BBDED-8D18-4210-BB70-15FF6B9A1026}" type="pres">
      <dgm:prSet presAssocID="{EEF2E97E-3840-4ED6-BA46-1B7A3E3DC387}" presName="tx1" presStyleLbl="revTx" presStyleIdx="3" presStyleCnt="6"/>
      <dgm:spPr/>
    </dgm:pt>
    <dgm:pt modelId="{1BB1A56B-AEAF-4A47-9C6A-7EC539B166CC}" type="pres">
      <dgm:prSet presAssocID="{EEF2E97E-3840-4ED6-BA46-1B7A3E3DC387}" presName="vert1" presStyleCnt="0"/>
      <dgm:spPr/>
    </dgm:pt>
    <dgm:pt modelId="{2C2A8C8B-275B-41ED-AD99-B16890183FBF}" type="pres">
      <dgm:prSet presAssocID="{98166D3C-0118-40E8-A620-6149CDEEEF66}" presName="thickLine" presStyleLbl="alignNode1" presStyleIdx="4" presStyleCnt="6"/>
      <dgm:spPr/>
    </dgm:pt>
    <dgm:pt modelId="{96778438-DF89-4D9E-A6E4-3ACE633B8B8C}" type="pres">
      <dgm:prSet presAssocID="{98166D3C-0118-40E8-A620-6149CDEEEF66}" presName="horz1" presStyleCnt="0"/>
      <dgm:spPr/>
    </dgm:pt>
    <dgm:pt modelId="{008BD3A1-0582-4169-B942-048169457B08}" type="pres">
      <dgm:prSet presAssocID="{98166D3C-0118-40E8-A620-6149CDEEEF66}" presName="tx1" presStyleLbl="revTx" presStyleIdx="4" presStyleCnt="6"/>
      <dgm:spPr/>
    </dgm:pt>
    <dgm:pt modelId="{5AA79FC0-2B08-450D-B25E-CE7C95FC4CDE}" type="pres">
      <dgm:prSet presAssocID="{98166D3C-0118-40E8-A620-6149CDEEEF66}" presName="vert1" presStyleCnt="0"/>
      <dgm:spPr/>
    </dgm:pt>
    <dgm:pt modelId="{1F0674D9-D269-4912-A78F-E15CC2DB8C04}" type="pres">
      <dgm:prSet presAssocID="{2D258758-9BF9-466A-BFE4-D86273A0FB0D}" presName="thickLine" presStyleLbl="alignNode1" presStyleIdx="5" presStyleCnt="6"/>
      <dgm:spPr/>
    </dgm:pt>
    <dgm:pt modelId="{465D40CC-A632-497E-B217-1FD93BA83D61}" type="pres">
      <dgm:prSet presAssocID="{2D258758-9BF9-466A-BFE4-D86273A0FB0D}" presName="horz1" presStyleCnt="0"/>
      <dgm:spPr/>
    </dgm:pt>
    <dgm:pt modelId="{F46DE344-D28F-4D66-A7D8-0C6C9172BEB9}" type="pres">
      <dgm:prSet presAssocID="{2D258758-9BF9-466A-BFE4-D86273A0FB0D}" presName="tx1" presStyleLbl="revTx" presStyleIdx="5" presStyleCnt="6"/>
      <dgm:spPr/>
    </dgm:pt>
    <dgm:pt modelId="{A24D600F-EFCD-4521-99A6-D39CB31D439D}" type="pres">
      <dgm:prSet presAssocID="{2D258758-9BF9-466A-BFE4-D86273A0FB0D}" presName="vert1" presStyleCnt="0"/>
      <dgm:spPr/>
    </dgm:pt>
  </dgm:ptLst>
  <dgm:cxnLst>
    <dgm:cxn modelId="{9854A400-9FFB-4060-8B8A-5B5E5B2A9B2A}" srcId="{F9D3EC38-CFD6-43B8-A5CC-59C833669A2A}" destId="{DCF246EA-0E0F-45E7-86B7-EF9331B34F6F}" srcOrd="0" destOrd="0" parTransId="{9F3040F6-0EDB-4341-BC58-FFC03FAD2E23}" sibTransId="{3496CDEF-6F63-49EB-8962-3E3389FF2A1E}"/>
    <dgm:cxn modelId="{F97B940E-84A1-4554-9F10-1396C08236CE}" type="presOf" srcId="{F9D3EC38-CFD6-43B8-A5CC-59C833669A2A}" destId="{ED2270C8-8008-4B23-94E7-B3666134E036}" srcOrd="0" destOrd="0" presId="urn:microsoft.com/office/officeart/2008/layout/LinedList"/>
    <dgm:cxn modelId="{50FE6E11-E2A6-4777-8478-FD2C28C96B6F}" type="presOf" srcId="{DCF246EA-0E0F-45E7-86B7-EF9331B34F6F}" destId="{A5FE99E9-1D2B-4AEE-94AC-070E88C01ECD}" srcOrd="0" destOrd="0" presId="urn:microsoft.com/office/officeart/2008/layout/LinedList"/>
    <dgm:cxn modelId="{E0C0DC1E-F504-4435-A01B-037106E02DF2}" srcId="{F9D3EC38-CFD6-43B8-A5CC-59C833669A2A}" destId="{57D458B0-6E3A-46BD-9D64-494FD0EA3B1E}" srcOrd="1" destOrd="0" parTransId="{B7BA6ECC-06E7-415A-9F0D-694F98018499}" sibTransId="{7ED17254-E5F7-484F-BFBE-2E5590B27014}"/>
    <dgm:cxn modelId="{724D1320-797E-4981-B025-E362FF7B5ADC}" type="presOf" srcId="{EEF2E97E-3840-4ED6-BA46-1B7A3E3DC387}" destId="{CE7BBDED-8D18-4210-BB70-15FF6B9A1026}" srcOrd="0" destOrd="0" presId="urn:microsoft.com/office/officeart/2008/layout/LinedList"/>
    <dgm:cxn modelId="{DF259223-8399-48CA-90E4-CA0C6A49BAD1}" srcId="{F9D3EC38-CFD6-43B8-A5CC-59C833669A2A}" destId="{E37EA26D-9E53-49F1-B901-245DE68BA2B6}" srcOrd="2" destOrd="0" parTransId="{DF8957DB-F3CC-4B4A-A274-570400E98CE5}" sibTransId="{8EF43BA0-D8FC-477E-A148-EAD9BA07F51F}"/>
    <dgm:cxn modelId="{2B52CB34-732D-4F6F-8494-5A4543FBC2F7}" type="presOf" srcId="{57D458B0-6E3A-46BD-9D64-494FD0EA3B1E}" destId="{47AF0CB5-2898-41E0-B97F-65F7311AE4B9}" srcOrd="0" destOrd="0" presId="urn:microsoft.com/office/officeart/2008/layout/LinedList"/>
    <dgm:cxn modelId="{7D61DD5C-6564-4154-B945-01C0501399E8}" type="presOf" srcId="{2D258758-9BF9-466A-BFE4-D86273A0FB0D}" destId="{F46DE344-D28F-4D66-A7D8-0C6C9172BEB9}" srcOrd="0" destOrd="0" presId="urn:microsoft.com/office/officeart/2008/layout/LinedList"/>
    <dgm:cxn modelId="{AC8B5D44-F29A-47BD-9715-5768FC872E2F}" type="presOf" srcId="{E37EA26D-9E53-49F1-B901-245DE68BA2B6}" destId="{1D4994C8-941C-4678-B23D-52A3E1E9560E}" srcOrd="0" destOrd="0" presId="urn:microsoft.com/office/officeart/2008/layout/LinedList"/>
    <dgm:cxn modelId="{1D1A7D88-6904-4B04-A046-618198B7C58D}" type="presOf" srcId="{98166D3C-0118-40E8-A620-6149CDEEEF66}" destId="{008BD3A1-0582-4169-B942-048169457B08}" srcOrd="0" destOrd="0" presId="urn:microsoft.com/office/officeart/2008/layout/LinedList"/>
    <dgm:cxn modelId="{303E4CA7-B599-4D8A-8FA1-D503D4CDA6B9}" srcId="{F9D3EC38-CFD6-43B8-A5CC-59C833669A2A}" destId="{2D258758-9BF9-466A-BFE4-D86273A0FB0D}" srcOrd="5" destOrd="0" parTransId="{CC7EC8F1-7FF4-4911-9DF4-C82706966B5B}" sibTransId="{A635E591-67B7-40DF-BEFF-C64B679D1627}"/>
    <dgm:cxn modelId="{22C0ECD3-BB74-474D-A6C2-B2F12972445B}" srcId="{F9D3EC38-CFD6-43B8-A5CC-59C833669A2A}" destId="{EEF2E97E-3840-4ED6-BA46-1B7A3E3DC387}" srcOrd="3" destOrd="0" parTransId="{F88C5380-C377-4C10-A2A2-57DB523A7D1B}" sibTransId="{26F81A0D-6734-4417-8F30-EB44331080D7}"/>
    <dgm:cxn modelId="{D8710FFE-4470-4CA5-9E0F-8979A9AF7438}" srcId="{F9D3EC38-CFD6-43B8-A5CC-59C833669A2A}" destId="{98166D3C-0118-40E8-A620-6149CDEEEF66}" srcOrd="4" destOrd="0" parTransId="{9509B3EA-6361-4ED1-910C-C745CEA7969E}" sibTransId="{8A2155EF-23D8-4E5F-B794-996C73ED0293}"/>
    <dgm:cxn modelId="{84ADB3D1-9690-4C19-8485-49A77434517A}" type="presParOf" srcId="{ED2270C8-8008-4B23-94E7-B3666134E036}" destId="{82E1EA23-70CD-4534-93D7-D57C47813433}" srcOrd="0" destOrd="0" presId="urn:microsoft.com/office/officeart/2008/layout/LinedList"/>
    <dgm:cxn modelId="{18FFF0AE-5DE7-4ABB-8873-C787E0CF5953}" type="presParOf" srcId="{ED2270C8-8008-4B23-94E7-B3666134E036}" destId="{1C00F254-5561-41F3-AD16-E3C431E6720C}" srcOrd="1" destOrd="0" presId="urn:microsoft.com/office/officeart/2008/layout/LinedList"/>
    <dgm:cxn modelId="{8F310308-3DEC-4541-B257-6C1C537F220F}" type="presParOf" srcId="{1C00F254-5561-41F3-AD16-E3C431E6720C}" destId="{A5FE99E9-1D2B-4AEE-94AC-070E88C01ECD}" srcOrd="0" destOrd="0" presId="urn:microsoft.com/office/officeart/2008/layout/LinedList"/>
    <dgm:cxn modelId="{30AF8C24-5741-4822-BDA9-443145156FA0}" type="presParOf" srcId="{1C00F254-5561-41F3-AD16-E3C431E6720C}" destId="{9A0B1E10-3259-436A-996C-B17DCDB3124D}" srcOrd="1" destOrd="0" presId="urn:microsoft.com/office/officeart/2008/layout/LinedList"/>
    <dgm:cxn modelId="{67610D03-A860-4C76-9581-78D997259810}" type="presParOf" srcId="{ED2270C8-8008-4B23-94E7-B3666134E036}" destId="{A54384CD-807B-4930-850F-8E9CB8A01EBD}" srcOrd="2" destOrd="0" presId="urn:microsoft.com/office/officeart/2008/layout/LinedList"/>
    <dgm:cxn modelId="{0E617F17-CBA1-4D6C-A261-CF7730E7DB7F}" type="presParOf" srcId="{ED2270C8-8008-4B23-94E7-B3666134E036}" destId="{691F0B03-24F6-4FBB-A638-44CE87971489}" srcOrd="3" destOrd="0" presId="urn:microsoft.com/office/officeart/2008/layout/LinedList"/>
    <dgm:cxn modelId="{303A8C19-761E-4697-9AC2-EBC58304DB49}" type="presParOf" srcId="{691F0B03-24F6-4FBB-A638-44CE87971489}" destId="{47AF0CB5-2898-41E0-B97F-65F7311AE4B9}" srcOrd="0" destOrd="0" presId="urn:microsoft.com/office/officeart/2008/layout/LinedList"/>
    <dgm:cxn modelId="{C70B8B57-FA08-41A8-8043-FADEB3F529A2}" type="presParOf" srcId="{691F0B03-24F6-4FBB-A638-44CE87971489}" destId="{E4CCCB3B-0B66-4821-9F72-D31FA58BE598}" srcOrd="1" destOrd="0" presId="urn:microsoft.com/office/officeart/2008/layout/LinedList"/>
    <dgm:cxn modelId="{FDE5DA3B-3C26-47E0-9AC9-59EEF8011DCB}" type="presParOf" srcId="{ED2270C8-8008-4B23-94E7-B3666134E036}" destId="{B86AFF58-8641-4A8D-A164-5BF471F7A23C}" srcOrd="4" destOrd="0" presId="urn:microsoft.com/office/officeart/2008/layout/LinedList"/>
    <dgm:cxn modelId="{50037CA2-4DD3-4252-BF1A-58AE573DA72C}" type="presParOf" srcId="{ED2270C8-8008-4B23-94E7-B3666134E036}" destId="{E0F750FF-BF2A-49DE-9011-A8780B3449CD}" srcOrd="5" destOrd="0" presId="urn:microsoft.com/office/officeart/2008/layout/LinedList"/>
    <dgm:cxn modelId="{DB8CD5F3-7894-4FB4-8EB7-5A26AE53DA03}" type="presParOf" srcId="{E0F750FF-BF2A-49DE-9011-A8780B3449CD}" destId="{1D4994C8-941C-4678-B23D-52A3E1E9560E}" srcOrd="0" destOrd="0" presId="urn:microsoft.com/office/officeart/2008/layout/LinedList"/>
    <dgm:cxn modelId="{57440605-AC43-49B6-BB0F-6E9FC1A3C450}" type="presParOf" srcId="{E0F750FF-BF2A-49DE-9011-A8780B3449CD}" destId="{AB1F0163-C99C-49B9-A857-3AD0F698DF06}" srcOrd="1" destOrd="0" presId="urn:microsoft.com/office/officeart/2008/layout/LinedList"/>
    <dgm:cxn modelId="{197D1B1C-58EF-4EBE-B90C-B2A60F7AFB7D}" type="presParOf" srcId="{ED2270C8-8008-4B23-94E7-B3666134E036}" destId="{4513F730-AE26-4C44-9B93-418E87764DBA}" srcOrd="6" destOrd="0" presId="urn:microsoft.com/office/officeart/2008/layout/LinedList"/>
    <dgm:cxn modelId="{C3F35F43-BF74-44D7-BE4C-CD1EEE9F6C80}" type="presParOf" srcId="{ED2270C8-8008-4B23-94E7-B3666134E036}" destId="{6E25AB62-D3B6-44CE-900E-23A1535B3CED}" srcOrd="7" destOrd="0" presId="urn:microsoft.com/office/officeart/2008/layout/LinedList"/>
    <dgm:cxn modelId="{7F061F3B-4E1B-43D1-8D5D-DF7D8348382E}" type="presParOf" srcId="{6E25AB62-D3B6-44CE-900E-23A1535B3CED}" destId="{CE7BBDED-8D18-4210-BB70-15FF6B9A1026}" srcOrd="0" destOrd="0" presId="urn:microsoft.com/office/officeart/2008/layout/LinedList"/>
    <dgm:cxn modelId="{2562914F-8672-4CE0-A6FE-454D75D3BF82}" type="presParOf" srcId="{6E25AB62-D3B6-44CE-900E-23A1535B3CED}" destId="{1BB1A56B-AEAF-4A47-9C6A-7EC539B166CC}" srcOrd="1" destOrd="0" presId="urn:microsoft.com/office/officeart/2008/layout/LinedList"/>
    <dgm:cxn modelId="{634109F1-4C66-4B62-ABE9-7C6D3B8163D6}" type="presParOf" srcId="{ED2270C8-8008-4B23-94E7-B3666134E036}" destId="{2C2A8C8B-275B-41ED-AD99-B16890183FBF}" srcOrd="8" destOrd="0" presId="urn:microsoft.com/office/officeart/2008/layout/LinedList"/>
    <dgm:cxn modelId="{862945B6-BF1E-47D8-9898-080EEF3D2AE9}" type="presParOf" srcId="{ED2270C8-8008-4B23-94E7-B3666134E036}" destId="{96778438-DF89-4D9E-A6E4-3ACE633B8B8C}" srcOrd="9" destOrd="0" presId="urn:microsoft.com/office/officeart/2008/layout/LinedList"/>
    <dgm:cxn modelId="{AB310096-D36D-4204-8AA5-A598C6C7285C}" type="presParOf" srcId="{96778438-DF89-4D9E-A6E4-3ACE633B8B8C}" destId="{008BD3A1-0582-4169-B942-048169457B08}" srcOrd="0" destOrd="0" presId="urn:microsoft.com/office/officeart/2008/layout/LinedList"/>
    <dgm:cxn modelId="{D07126C8-7573-49C7-B908-A4AD36C017D9}" type="presParOf" srcId="{96778438-DF89-4D9E-A6E4-3ACE633B8B8C}" destId="{5AA79FC0-2B08-450D-B25E-CE7C95FC4CDE}" srcOrd="1" destOrd="0" presId="urn:microsoft.com/office/officeart/2008/layout/LinedList"/>
    <dgm:cxn modelId="{BE22E23E-3021-4935-939B-E72974711547}" type="presParOf" srcId="{ED2270C8-8008-4B23-94E7-B3666134E036}" destId="{1F0674D9-D269-4912-A78F-E15CC2DB8C04}" srcOrd="10" destOrd="0" presId="urn:microsoft.com/office/officeart/2008/layout/LinedList"/>
    <dgm:cxn modelId="{A36CCD13-F474-4792-B6A3-99C9569A926A}" type="presParOf" srcId="{ED2270C8-8008-4B23-94E7-B3666134E036}" destId="{465D40CC-A632-497E-B217-1FD93BA83D61}" srcOrd="11" destOrd="0" presId="urn:microsoft.com/office/officeart/2008/layout/LinedList"/>
    <dgm:cxn modelId="{FBAE0689-4605-4366-A6A9-555825986317}" type="presParOf" srcId="{465D40CC-A632-497E-B217-1FD93BA83D61}" destId="{F46DE344-D28F-4D66-A7D8-0C6C9172BEB9}" srcOrd="0" destOrd="0" presId="urn:microsoft.com/office/officeart/2008/layout/LinedList"/>
    <dgm:cxn modelId="{9237F8F4-169F-48DD-ABC9-ABCD68DC8E91}" type="presParOf" srcId="{465D40CC-A632-497E-B217-1FD93BA83D61}" destId="{A24D600F-EFCD-4521-99A6-D39CB31D439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1EA23-70CD-4534-93D7-D57C47813433}">
      <dsp:nvSpPr>
        <dsp:cNvPr id="0" name=""/>
        <dsp:cNvSpPr/>
      </dsp:nvSpPr>
      <dsp:spPr>
        <a:xfrm>
          <a:off x="0" y="1981"/>
          <a:ext cx="532923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E99E9-1D2B-4AEE-94AC-070E88C01ECD}">
      <dsp:nvSpPr>
        <dsp:cNvPr id="0" name=""/>
        <dsp:cNvSpPr/>
      </dsp:nvSpPr>
      <dsp:spPr>
        <a:xfrm>
          <a:off x="0" y="1981"/>
          <a:ext cx="5329236" cy="675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Automatically shuts the door when you leave </a:t>
          </a:r>
          <a:endParaRPr lang="en-US" sz="2200" kern="1200"/>
        </a:p>
      </dsp:txBody>
      <dsp:txXfrm>
        <a:off x="0" y="1981"/>
        <a:ext cx="5329236" cy="675614"/>
      </dsp:txXfrm>
    </dsp:sp>
    <dsp:sp modelId="{A54384CD-807B-4930-850F-8E9CB8A01EBD}">
      <dsp:nvSpPr>
        <dsp:cNvPr id="0" name=""/>
        <dsp:cNvSpPr/>
      </dsp:nvSpPr>
      <dsp:spPr>
        <a:xfrm>
          <a:off x="0" y="677595"/>
          <a:ext cx="5329236" cy="0"/>
        </a:xfrm>
        <a:prstGeom prst="line">
          <a:avLst/>
        </a:prstGeom>
        <a:solidFill>
          <a:schemeClr val="accent2">
            <a:hueOff val="-2992576"/>
            <a:satOff val="-5860"/>
            <a:lumOff val="3921"/>
            <a:alphaOff val="0"/>
          </a:schemeClr>
        </a:solidFill>
        <a:ln w="12700" cap="flat" cmpd="sng" algn="ctr">
          <a:solidFill>
            <a:schemeClr val="accent2">
              <a:hueOff val="-2992576"/>
              <a:satOff val="-5860"/>
              <a:lumOff val="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F0CB5-2898-41E0-B97F-65F7311AE4B9}">
      <dsp:nvSpPr>
        <dsp:cNvPr id="0" name=""/>
        <dsp:cNvSpPr/>
      </dsp:nvSpPr>
      <dsp:spPr>
        <a:xfrm>
          <a:off x="0" y="677595"/>
          <a:ext cx="5329236" cy="675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Keyless biometric scanner </a:t>
          </a:r>
          <a:endParaRPr lang="en-US" sz="2200" kern="1200"/>
        </a:p>
      </dsp:txBody>
      <dsp:txXfrm>
        <a:off x="0" y="677595"/>
        <a:ext cx="5329236" cy="675614"/>
      </dsp:txXfrm>
    </dsp:sp>
    <dsp:sp modelId="{B86AFF58-8641-4A8D-A164-5BF471F7A23C}">
      <dsp:nvSpPr>
        <dsp:cNvPr id="0" name=""/>
        <dsp:cNvSpPr/>
      </dsp:nvSpPr>
      <dsp:spPr>
        <a:xfrm>
          <a:off x="0" y="1353210"/>
          <a:ext cx="5329236" cy="0"/>
        </a:xfrm>
        <a:prstGeom prst="line">
          <a:avLst/>
        </a:prstGeom>
        <a:solidFill>
          <a:schemeClr val="accent2">
            <a:hueOff val="-5985151"/>
            <a:satOff val="-11720"/>
            <a:lumOff val="7842"/>
            <a:alphaOff val="0"/>
          </a:schemeClr>
        </a:solidFill>
        <a:ln w="12700" cap="flat" cmpd="sng" algn="ctr">
          <a:solidFill>
            <a:schemeClr val="accent2">
              <a:hueOff val="-5985151"/>
              <a:satOff val="-11720"/>
              <a:lumOff val="78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994C8-941C-4678-B23D-52A3E1E9560E}">
      <dsp:nvSpPr>
        <dsp:cNvPr id="0" name=""/>
        <dsp:cNvSpPr/>
      </dsp:nvSpPr>
      <dsp:spPr>
        <a:xfrm>
          <a:off x="0" y="1353210"/>
          <a:ext cx="5329236" cy="675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Increased control  over visitors </a:t>
          </a:r>
          <a:endParaRPr lang="en-US" sz="2200" kern="1200"/>
        </a:p>
      </dsp:txBody>
      <dsp:txXfrm>
        <a:off x="0" y="1353210"/>
        <a:ext cx="5329236" cy="675614"/>
      </dsp:txXfrm>
    </dsp:sp>
    <dsp:sp modelId="{4513F730-AE26-4C44-9B93-418E87764DBA}">
      <dsp:nvSpPr>
        <dsp:cNvPr id="0" name=""/>
        <dsp:cNvSpPr/>
      </dsp:nvSpPr>
      <dsp:spPr>
        <a:xfrm>
          <a:off x="0" y="2028824"/>
          <a:ext cx="5329236" cy="0"/>
        </a:xfrm>
        <a:prstGeom prst="line">
          <a:avLst/>
        </a:prstGeom>
        <a:solidFill>
          <a:schemeClr val="accent2">
            <a:hueOff val="-8977727"/>
            <a:satOff val="-17581"/>
            <a:lumOff val="11764"/>
            <a:alphaOff val="0"/>
          </a:schemeClr>
        </a:solidFill>
        <a:ln w="12700" cap="flat" cmpd="sng" algn="ctr">
          <a:solidFill>
            <a:schemeClr val="accent2">
              <a:hueOff val="-8977727"/>
              <a:satOff val="-17581"/>
              <a:lumOff val="117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7BBDED-8D18-4210-BB70-15FF6B9A1026}">
      <dsp:nvSpPr>
        <dsp:cNvPr id="0" name=""/>
        <dsp:cNvSpPr/>
      </dsp:nvSpPr>
      <dsp:spPr>
        <a:xfrm>
          <a:off x="0" y="2028825"/>
          <a:ext cx="5329236" cy="675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Maximum security </a:t>
          </a:r>
          <a:endParaRPr lang="en-US" sz="2200" kern="1200"/>
        </a:p>
      </dsp:txBody>
      <dsp:txXfrm>
        <a:off x="0" y="2028825"/>
        <a:ext cx="5329236" cy="675614"/>
      </dsp:txXfrm>
    </dsp:sp>
    <dsp:sp modelId="{2C2A8C8B-275B-41ED-AD99-B16890183FBF}">
      <dsp:nvSpPr>
        <dsp:cNvPr id="0" name=""/>
        <dsp:cNvSpPr/>
      </dsp:nvSpPr>
      <dsp:spPr>
        <a:xfrm>
          <a:off x="0" y="2704439"/>
          <a:ext cx="5329236" cy="0"/>
        </a:xfrm>
        <a:prstGeom prst="line">
          <a:avLst/>
        </a:prstGeom>
        <a:solidFill>
          <a:schemeClr val="accent2">
            <a:hueOff val="-11970302"/>
            <a:satOff val="-23441"/>
            <a:lumOff val="15685"/>
            <a:alphaOff val="0"/>
          </a:schemeClr>
        </a:solidFill>
        <a:ln w="12700" cap="flat" cmpd="sng" algn="ctr">
          <a:solidFill>
            <a:schemeClr val="accent2">
              <a:hueOff val="-11970302"/>
              <a:satOff val="-23441"/>
              <a:lumOff val="156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8BD3A1-0582-4169-B942-048169457B08}">
      <dsp:nvSpPr>
        <dsp:cNvPr id="0" name=""/>
        <dsp:cNvSpPr/>
      </dsp:nvSpPr>
      <dsp:spPr>
        <a:xfrm>
          <a:off x="0" y="2704439"/>
          <a:ext cx="5329236" cy="675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Fast access </a:t>
          </a:r>
          <a:endParaRPr lang="en-US" sz="2200" kern="1200"/>
        </a:p>
      </dsp:txBody>
      <dsp:txXfrm>
        <a:off x="0" y="2704439"/>
        <a:ext cx="5329236" cy="675614"/>
      </dsp:txXfrm>
    </dsp:sp>
    <dsp:sp modelId="{1F0674D9-D269-4912-A78F-E15CC2DB8C04}">
      <dsp:nvSpPr>
        <dsp:cNvPr id="0" name=""/>
        <dsp:cNvSpPr/>
      </dsp:nvSpPr>
      <dsp:spPr>
        <a:xfrm>
          <a:off x="0" y="3380054"/>
          <a:ext cx="5329236" cy="0"/>
        </a:xfrm>
        <a:prstGeom prst="line">
          <a:avLst/>
        </a:prstGeom>
        <a:solidFill>
          <a:schemeClr val="accent2">
            <a:hueOff val="-14962877"/>
            <a:satOff val="-29301"/>
            <a:lumOff val="19606"/>
            <a:alphaOff val="0"/>
          </a:schemeClr>
        </a:solidFill>
        <a:ln w="12700" cap="flat" cmpd="sng" algn="ctr">
          <a:solidFill>
            <a:schemeClr val="accent2">
              <a:hueOff val="-14962877"/>
              <a:satOff val="-29301"/>
              <a:lumOff val="196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DE344-D28F-4D66-A7D8-0C6C9172BEB9}">
      <dsp:nvSpPr>
        <dsp:cNvPr id="0" name=""/>
        <dsp:cNvSpPr/>
      </dsp:nvSpPr>
      <dsp:spPr>
        <a:xfrm>
          <a:off x="0" y="3380054"/>
          <a:ext cx="5329236" cy="675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Temper proof </a:t>
          </a:r>
          <a:endParaRPr lang="en-US" sz="2200" kern="1200"/>
        </a:p>
      </dsp:txBody>
      <dsp:txXfrm>
        <a:off x="0" y="3380054"/>
        <a:ext cx="5329236" cy="675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12/24/2020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1753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slideLayout" Target="../slideLayouts/slideLayout2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24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 /><Relationship Id="rId1" Type="http://schemas.openxmlformats.org/officeDocument/2006/relationships/slideLayout" Target="../slideLayouts/slideLayout8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 /><Relationship Id="rId7" Type="http://schemas.microsoft.com/office/2007/relationships/diagramDrawing" Target="../diagrams/drawing1.xml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3.xml" /><Relationship Id="rId6" Type="http://schemas.openxmlformats.org/officeDocument/2006/relationships/diagramColors" Target="../diagrams/colors1.xml" /><Relationship Id="rId5" Type="http://schemas.openxmlformats.org/officeDocument/2006/relationships/diagramQuickStyle" Target="../diagrams/quickStyle1.xml" /><Relationship Id="rId4" Type="http://schemas.openxmlformats.org/officeDocument/2006/relationships/diagramLayout" Target="../diagrams/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1.jpeg" /><Relationship Id="rId4" Type="http://schemas.openxmlformats.org/officeDocument/2006/relationships/image" Target="../media/image10.jpe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5.jpeg" /><Relationship Id="rId4" Type="http://schemas.openxmlformats.org/officeDocument/2006/relationships/image" Target="../media/image14.jpeg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247031" cy="68040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1034777"/>
            <a:ext cx="8991600" cy="1728393"/>
          </a:xfrm>
          <a:noFill/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FINGERPRINT DOOR LOCK SYSTEM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7031" y="3675320"/>
            <a:ext cx="2944969" cy="2439500"/>
          </a:xfrm>
        </p:spPr>
        <p:txBody>
          <a:bodyPr/>
          <a:lstStyle/>
          <a:p>
            <a:pPr algn="l"/>
            <a:r>
              <a:rPr lang="en-US" dirty="0"/>
              <a:t>By</a:t>
            </a:r>
          </a:p>
          <a:p>
            <a:pPr algn="l"/>
            <a:r>
              <a:rPr lang="en-US" dirty="0"/>
              <a:t>Shubham </a:t>
            </a:r>
            <a:r>
              <a:rPr lang="en-US" dirty="0" err="1"/>
              <a:t>Musmade</a:t>
            </a:r>
            <a:endParaRPr lang="en-IN" dirty="0"/>
          </a:p>
          <a:p>
            <a:pPr algn="l"/>
            <a:r>
              <a:rPr lang="en-IN" dirty="0"/>
              <a:t>Raaj Singh Rawat  </a:t>
            </a:r>
          </a:p>
          <a:p>
            <a:pPr algn="l"/>
            <a:r>
              <a:rPr lang="en-IN" dirty="0" err="1"/>
              <a:t>Ritesh</a:t>
            </a:r>
            <a:r>
              <a:rPr lang="en-IN" dirty="0"/>
              <a:t> ojha</a:t>
            </a:r>
          </a:p>
          <a:p>
            <a:pPr algn="l"/>
            <a:r>
              <a:rPr lang="en-IN" dirty="0"/>
              <a:t>Pallavi kumari 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169013" y="3036477"/>
            <a:ext cx="1402741" cy="365535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24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GOLF </a:t>
            </a:r>
            <a:br>
              <a:rPr lang="en-US" sz="24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b="0" i="0" spc="14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484" y="0"/>
            <a:ext cx="2944969" cy="7321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4">
            <a:extLst>
              <a:ext uri="{FF2B5EF4-FFF2-40B4-BE49-F238E27FC236}">
                <a16:creationId xmlns:a16="http://schemas.microsoft.com/office/drawing/2014/main" id="{AE71711A-33C9-491D-B36B-6425A462B5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950" r="2950"/>
          <a:stretch/>
        </p:blipFill>
        <p:spPr>
          <a:xfrm>
            <a:off x="2091855" y="643466"/>
            <a:ext cx="8008290" cy="55710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C81953-D1EA-1249-AC3E-10A9F1335EC1}"/>
              </a:ext>
            </a:extLst>
          </p:cNvPr>
          <p:cNvSpPr/>
          <p:nvPr/>
        </p:nvSpPr>
        <p:spPr>
          <a:xfrm>
            <a:off x="9785445" y="6371351"/>
            <a:ext cx="1974555" cy="4866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GOLF</a:t>
            </a:r>
          </a:p>
          <a:p>
            <a:pPr algn="ctr"/>
            <a:r>
              <a:rPr lang="en-US" dirty="0"/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96000" y="0"/>
            <a:ext cx="6096000" cy="637135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9732" y="2826268"/>
            <a:ext cx="5641164" cy="1961632"/>
          </a:xfrm>
          <a:noFill/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Our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Customer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The Project is totally based on customer review. According to there needs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951630"/>
            <a:ext cx="5472000" cy="371648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According to the customers point of view </a:t>
            </a:r>
          </a:p>
          <a:p>
            <a:r>
              <a:rPr lang="en-US" sz="2800" dirty="0"/>
              <a:t>They need best privacy</a:t>
            </a:r>
          </a:p>
          <a:p>
            <a:r>
              <a:rPr lang="en-US" sz="2800" dirty="0"/>
              <a:t>Unbreakable Locks</a:t>
            </a:r>
          </a:p>
          <a:p>
            <a:r>
              <a:rPr lang="en-US" sz="2800" dirty="0"/>
              <a:t>Open with owners permission </a:t>
            </a:r>
          </a:p>
          <a:p>
            <a:r>
              <a:rPr lang="en-US" sz="2800" dirty="0"/>
              <a:t>Best for private office</a:t>
            </a:r>
          </a:p>
          <a:p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85445" y="6371351"/>
            <a:ext cx="1974555" cy="4866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GOLF</a:t>
            </a:r>
          </a:p>
          <a:p>
            <a:pPr algn="ctr"/>
            <a:r>
              <a:rPr lang="en-US" dirty="0"/>
              <a:t>research</a:t>
            </a:r>
          </a:p>
        </p:txBody>
      </p:sp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476" y="0"/>
            <a:ext cx="3140412" cy="7321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785" y="820073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060" y="945776"/>
            <a:ext cx="6641900" cy="1124345"/>
          </a:xfrm>
        </p:spPr>
        <p:txBody>
          <a:bodyPr/>
          <a:lstStyle/>
          <a:p>
            <a:r>
              <a:rPr lang="en-US" dirty="0"/>
              <a:t>Our Vision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18334" y="2070121"/>
            <a:ext cx="6641626" cy="590155"/>
          </a:xfrm>
        </p:spPr>
        <p:txBody>
          <a:bodyPr/>
          <a:lstStyle/>
          <a:p>
            <a:r>
              <a:rPr lang="en-US" dirty="0"/>
              <a:t>Project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2660276"/>
            <a:ext cx="5472000" cy="3531723"/>
          </a:xfrm>
        </p:spPr>
        <p:txBody>
          <a:bodyPr/>
          <a:lstStyle/>
          <a:p>
            <a:r>
              <a:rPr lang="en-US" sz="2800" dirty="0"/>
              <a:t>Fast access</a:t>
            </a:r>
          </a:p>
          <a:p>
            <a:r>
              <a:rPr lang="en-US" sz="2800" dirty="0"/>
              <a:t>Pin code access</a:t>
            </a:r>
          </a:p>
          <a:p>
            <a:r>
              <a:rPr lang="en-US" sz="2800" dirty="0"/>
              <a:t>Open with fingerprint</a:t>
            </a:r>
          </a:p>
          <a:p>
            <a:r>
              <a:rPr lang="en-US" sz="2800" dirty="0"/>
              <a:t>Up to 100 person can enter</a:t>
            </a:r>
          </a:p>
          <a:p>
            <a:r>
              <a:rPr lang="en-US" sz="2800"/>
              <a:t>Highly secure 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9785445" y="6371351"/>
            <a:ext cx="1974555" cy="4866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GOLF</a:t>
            </a:r>
          </a:p>
          <a:p>
            <a:pPr algn="ctr"/>
            <a:r>
              <a:rPr lang="en-US" dirty="0"/>
              <a:t>research</a:t>
            </a:r>
          </a:p>
        </p:txBody>
      </p:sp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000" y="-7267"/>
            <a:ext cx="3140412" cy="7321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B980BD-5A27-1F40-920A-1D85EF0E2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696161"/>
          </a:xfrm>
        </p:spPr>
        <p:txBody>
          <a:bodyPr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Some advantages of fingerprint door lock system 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B254F-6E67-9745-A112-8DD1014FE6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61075" y="1696163"/>
            <a:ext cx="6130925" cy="3541492"/>
          </a:xfrm>
        </p:spPr>
        <p:txBody>
          <a:bodyPr/>
          <a:lstStyle/>
          <a:p>
            <a:pPr algn="l"/>
            <a:r>
              <a:rPr lang="en-IN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Security Based on Fingerprints</a:t>
            </a:r>
            <a:endParaRPr lang="en-IN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l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</a:t>
            </a:r>
            <a:r>
              <a:rPr lang="en-IN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Eliminates Problem Of Lost Keys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IN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  <a:r>
              <a:rPr lang="en-IN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More Secure Than Traditional Locks</a:t>
            </a:r>
            <a:endParaRPr lang="en-IN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l"/>
            <a:r>
              <a:rPr lang="en-IN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 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Makes Employee Managem</a:t>
            </a:r>
            <a:r>
              <a:rPr lang="en-IN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         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Easier</a:t>
            </a:r>
          </a:p>
          <a:p>
            <a:pPr algn="l"/>
            <a:r>
              <a:rPr lang="en-IN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5. 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More Economical In the Long Run</a:t>
            </a:r>
          </a:p>
          <a:p>
            <a:pPr algn="l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D7DAD-C055-984A-A221-3DC84A9A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D1C22-0EDF-3545-B701-073A8E74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B90B5B32-EA88-40C3-9010-73D8BDE4B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6162"/>
            <a:ext cx="6061075" cy="510718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7222A8-916B-8D40-B39C-2E4696B5F779}"/>
              </a:ext>
            </a:extLst>
          </p:cNvPr>
          <p:cNvSpPr/>
          <p:nvPr/>
        </p:nvSpPr>
        <p:spPr>
          <a:xfrm>
            <a:off x="9785445" y="6371351"/>
            <a:ext cx="1974555" cy="4866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GOLF</a:t>
            </a:r>
          </a:p>
          <a:p>
            <a:pPr algn="ctr"/>
            <a:r>
              <a:rPr lang="en-US" dirty="0"/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240787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7672A24-CD0E-41A3-A9F5-F7E3AE288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028" b="2"/>
          <a:stretch/>
        </p:blipFill>
        <p:spPr>
          <a:xfrm>
            <a:off x="20" y="10"/>
            <a:ext cx="6204384" cy="5114534"/>
          </a:xfrm>
          <a:custGeom>
            <a:avLst/>
            <a:gdLst/>
            <a:ahLst/>
            <a:cxnLst/>
            <a:rect l="l" t="t" r="r" b="b"/>
            <a:pathLst>
              <a:path w="6204404" h="5114544">
                <a:moveTo>
                  <a:pt x="5659431" y="0"/>
                </a:moveTo>
                <a:lnTo>
                  <a:pt x="6157098" y="0"/>
                </a:lnTo>
                <a:lnTo>
                  <a:pt x="6181355" y="190991"/>
                </a:lnTo>
                <a:cubicBezTo>
                  <a:pt x="6196596" y="341154"/>
                  <a:pt x="6204404" y="493515"/>
                  <a:pt x="6204404" y="647700"/>
                </a:cubicBezTo>
                <a:cubicBezTo>
                  <a:pt x="6204404" y="3114670"/>
                  <a:pt x="4205578" y="5114544"/>
                  <a:pt x="1739900" y="5114544"/>
                </a:cubicBezTo>
                <a:cubicBezTo>
                  <a:pt x="1123481" y="5114544"/>
                  <a:pt x="536240" y="4989552"/>
                  <a:pt x="2114" y="4763518"/>
                </a:cubicBezTo>
                <a:lnTo>
                  <a:pt x="0" y="4762561"/>
                </a:lnTo>
                <a:lnTo>
                  <a:pt x="0" y="4226363"/>
                </a:lnTo>
                <a:lnTo>
                  <a:pt x="15791" y="4234455"/>
                </a:lnTo>
                <a:cubicBezTo>
                  <a:pt x="537360" y="4485921"/>
                  <a:pt x="1122182" y="4626842"/>
                  <a:pt x="1739899" y="4626842"/>
                </a:cubicBezTo>
                <a:cubicBezTo>
                  <a:pt x="3936226" y="4626842"/>
                  <a:pt x="5716700" y="2845319"/>
                  <a:pt x="5716700" y="647700"/>
                </a:cubicBezTo>
                <a:cubicBezTo>
                  <a:pt x="5716700" y="510349"/>
                  <a:pt x="5709745" y="374623"/>
                  <a:pt x="5696169" y="240856"/>
                </a:cubicBezTo>
                <a:close/>
              </a:path>
            </a:pathLst>
          </a:cu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39C4141-6122-8345-941F-4A81157FC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4" y="327026"/>
            <a:ext cx="4164011" cy="26114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Why did we choose this topic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0DCC3-04A4-E741-8A81-D37A81D9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/>
          <a:lstStyle/>
          <a:p>
            <a:pPr algn="ctr">
              <a:spcAft>
                <a:spcPts val="600"/>
              </a:spcAft>
              <a:defRPr/>
            </a:pPr>
            <a:r>
              <a:rPr lang="en-US" kern="1200">
                <a:latin typeface="Calibri" panose="020F0502020204030204"/>
                <a:ea typeface="+mn-ea"/>
                <a:cs typeface="+mn-cs"/>
              </a:rPr>
              <a:t>Add a footer</a:t>
            </a:r>
          </a:p>
        </p:txBody>
      </p:sp>
      <p:graphicFrame>
        <p:nvGraphicFramePr>
          <p:cNvPr id="8" name="Text Placeholder 3">
            <a:extLst>
              <a:ext uri="{FF2B5EF4-FFF2-40B4-BE49-F238E27FC236}">
                <a16:creationId xmlns:a16="http://schemas.microsoft.com/office/drawing/2014/main" id="{FDBCFBD1-F1E7-48A0-B3F8-BFA93CF950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5172725"/>
              </p:ext>
            </p:extLst>
          </p:nvPr>
        </p:nvGraphicFramePr>
        <p:xfrm>
          <a:off x="6381750" y="2119313"/>
          <a:ext cx="5329236" cy="4057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FC3DD1B-697E-CD40-9E98-6B757DC4882C}"/>
              </a:ext>
            </a:extLst>
          </p:cNvPr>
          <p:cNvSpPr/>
          <p:nvPr/>
        </p:nvSpPr>
        <p:spPr>
          <a:xfrm>
            <a:off x="9785445" y="6371351"/>
            <a:ext cx="1974555" cy="4866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GOLF</a:t>
            </a:r>
          </a:p>
          <a:p>
            <a:pPr algn="ctr"/>
            <a:r>
              <a:rPr lang="en-US" dirty="0"/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154890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619"/>
          <a:stretch/>
        </p:blipFill>
        <p:spPr>
          <a:xfrm>
            <a:off x="0" y="1"/>
            <a:ext cx="6235700" cy="682923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5700" y="457879"/>
            <a:ext cx="5956300" cy="1944000"/>
          </a:xfrm>
        </p:spPr>
        <p:txBody>
          <a:bodyPr anchor="b"/>
          <a:lstStyle/>
          <a:p>
            <a:pPr algn="ctr"/>
            <a:r>
              <a:rPr lang="en-US" dirty="0"/>
              <a:t>Material for our Project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5700" y="2401880"/>
            <a:ext cx="5956300" cy="376690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Arduino Uno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Fingerprint sensor module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12c LCD display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Door lock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Relay module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7-12v power source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Jumper cables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Keypad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buzzer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85445" y="6371351"/>
            <a:ext cx="1974555" cy="4866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GOLF</a:t>
            </a:r>
          </a:p>
          <a:p>
            <a:pPr algn="ctr"/>
            <a:r>
              <a:rPr lang="en-US" dirty="0"/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02E26D6A-FEB7-492C-9C91-E272FB79F3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6576" b="6576"/>
          <a:stretch/>
        </p:blipFill>
        <p:spPr>
          <a:xfrm>
            <a:off x="578065" y="1031791"/>
            <a:ext cx="3213975" cy="142191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918AAAF-A090-0C45-BC4F-759E46BDC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069" y="0"/>
            <a:ext cx="9520620" cy="1100565"/>
          </a:xfrm>
        </p:spPr>
        <p:txBody>
          <a:bodyPr anchor="t"/>
          <a:lstStyle/>
          <a:p>
            <a:pPr algn="l"/>
            <a:r>
              <a:rPr lang="en-IN" dirty="0"/>
              <a:t>       </a:t>
            </a:r>
            <a:r>
              <a:rPr lang="en-IN" sz="5400" u="sng" dirty="0"/>
              <a:t>Features of component</a:t>
            </a:r>
            <a:endParaRPr lang="en-US" sz="5400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545B7-FD06-C247-9E40-544495C80D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92042" y="1029075"/>
            <a:ext cx="6306647" cy="570278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/>
              <a:t>Arduino- These are able to read input – light on a sensor, a finger on button and turn it into an output – activating a motor or turning on Led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/>
              <a:t>Finger print sensor module- It is used a way to verify identity. This module has rich command set for operating function  such as to enrol/verify/fingerprint, read/write fingerprint template file, get fingerprint image and so 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/>
              <a:t>Door lock- Basically fingerprint locks operate by scanning and converting your fingerprint data into  a numerical template.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/>
              <a:t>Jumper cable- These are kind of mini extension</a:t>
            </a:r>
            <a:r>
              <a:rPr lang="en-IN" dirty="0"/>
              <a:t>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79EF6-392E-FE45-B670-D5551F94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BAE52-2231-6B4B-B2A0-B5E3F3AC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1A51C7FF-7821-466A-9A8D-D39A878D8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64" y="2453709"/>
            <a:ext cx="3213975" cy="1515861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BA0B2F43-6415-4BC9-8476-7148EFF71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58" y="3969570"/>
            <a:ext cx="2680142" cy="1515861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DA81B6A4-7F54-45B5-A198-5C0CDA6DE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339" y="5391488"/>
            <a:ext cx="2443660" cy="134037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CF29D0A-259D-E548-A4F0-CC1048E53654}"/>
              </a:ext>
            </a:extLst>
          </p:cNvPr>
          <p:cNvSpPr/>
          <p:nvPr/>
        </p:nvSpPr>
        <p:spPr>
          <a:xfrm>
            <a:off x="9785445" y="6371351"/>
            <a:ext cx="1974555" cy="4866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GOLF</a:t>
            </a:r>
          </a:p>
          <a:p>
            <a:pPr algn="ctr"/>
            <a:r>
              <a:rPr lang="en-US" dirty="0"/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410078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50785DCE-0445-43E0-B68E-64F28D96AEC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17432" b="17432"/>
          <a:stretch/>
        </p:blipFill>
        <p:spPr>
          <a:xfrm>
            <a:off x="989724" y="0"/>
            <a:ext cx="2430228" cy="141889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545B7-FD06-C247-9E40-544495C80D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19952" y="1"/>
            <a:ext cx="6354669" cy="680335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/>
              <a:t>Relay module- These are switches that open and close circuits electromechanically or electronically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/>
              <a:t>12 LCD display- It is an easy to use display module</a:t>
            </a:r>
            <a:r>
              <a:rPr lang="en-IN" dirty="0"/>
              <a:t>.</a:t>
            </a:r>
          </a:p>
          <a:p>
            <a:pPr algn="l"/>
            <a:r>
              <a:rPr lang="en-IN" dirty="0"/>
              <a:t> </a:t>
            </a:r>
          </a:p>
          <a:p>
            <a:pPr algn="l"/>
            <a:r>
              <a:rPr lang="en-IN" dirty="0"/>
              <a:t> 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/>
              <a:t>Buzzer- It is on Arduino signalling device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/>
              <a:t>7-12v power source – They are regulate the output using a dissipative regulating circuit. They were extremely stable and have very low ripple.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79EF6-392E-FE45-B670-D5551F94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BAE52-2231-6B4B-B2A0-B5E3F3AC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B252E829-DAFC-4ED6-8FB9-3217A4528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8897"/>
            <a:ext cx="3419952" cy="15242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8684FF-7EF2-4083-B448-87D79DFC8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068" y="2943110"/>
            <a:ext cx="2333883" cy="1348614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9DD64301-32CB-4311-95FA-ADFF45AA9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91723"/>
            <a:ext cx="3423697" cy="251162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C999F9-6163-3F48-B5A5-5BFAE92CC817}"/>
              </a:ext>
            </a:extLst>
          </p:cNvPr>
          <p:cNvSpPr/>
          <p:nvPr/>
        </p:nvSpPr>
        <p:spPr>
          <a:xfrm>
            <a:off x="9785445" y="6371351"/>
            <a:ext cx="1974555" cy="4866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GOLF</a:t>
            </a:r>
          </a:p>
          <a:p>
            <a:pPr algn="ctr"/>
            <a:r>
              <a:rPr lang="en-US" dirty="0"/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16176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D87CDD2D-2922-4665-8E46-BEA486A222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9571" r="9571"/>
          <a:stretch/>
        </p:blipFill>
        <p:spPr>
          <a:xfrm>
            <a:off x="5912341" y="1233819"/>
            <a:ext cx="6218349" cy="511514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16BE346-2CC6-C34B-A174-C1EA55C54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798"/>
            <a:ext cx="12130690" cy="1261295"/>
          </a:xfrm>
        </p:spPr>
        <p:txBody>
          <a:bodyPr/>
          <a:lstStyle/>
          <a:p>
            <a:pPr algn="l"/>
            <a:r>
              <a:rPr lang="en-IN" dirty="0"/>
              <a:t>                  How it is going to work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58CA5-F429-AE40-AF29-410B5D4BD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55497"/>
            <a:ext cx="6096000" cy="5115141"/>
          </a:xfrm>
        </p:spPr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cs typeface="Calibri"/>
              </a:rPr>
              <a:t>The user puts their  hand on the finger print sensor. 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cs typeface="Calibri"/>
              </a:rPr>
              <a:t>Then the optical sensor scans the fingerprint as an  analogue data, then sends  it to the ADC.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cs typeface="Calibri"/>
              </a:rPr>
              <a:t>The ADC will convert the data into digital data and send it to  the microprocessor. 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cs typeface="Calibri"/>
              </a:rPr>
              <a:t>The microprocessor  will  verify the data according  to the data  saved  on  the storage system. 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cs typeface="Calibri"/>
              </a:rPr>
              <a:t>After verifying that the person being scanned is authorized  to the enter the area, the mechanized lock will open.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cs typeface="Calibri"/>
              </a:rPr>
              <a:t>Then the user has to turn the knob and open the door.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cs typeface="Calibri"/>
              </a:rPr>
              <a:t>The door will lock itself  up  after  the user is inside the room. </a:t>
            </a:r>
          </a:p>
          <a:p>
            <a:pPr algn="l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E5D77-6CFA-4C4B-960A-4B99A93A57F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40488"/>
            <a:ext cx="5664200" cy="293687"/>
          </a:xfrm>
        </p:spPr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E8065-DD8C-DC40-942C-B6B33AD703B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70638"/>
            <a:ext cx="431800" cy="433387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B8C9D5-7B28-D445-8774-4A34F93B89FD}"/>
              </a:ext>
            </a:extLst>
          </p:cNvPr>
          <p:cNvSpPr/>
          <p:nvPr/>
        </p:nvSpPr>
        <p:spPr>
          <a:xfrm>
            <a:off x="9785445" y="6371351"/>
            <a:ext cx="1974555" cy="4866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GOLF</a:t>
            </a:r>
          </a:p>
          <a:p>
            <a:pPr algn="ctr"/>
            <a:r>
              <a:rPr lang="en-US" dirty="0"/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214035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398b3dd5-0e0a-4ba1-9ad1-d5cb2bb58e0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F54FE156236F41A2BE0AF94E84EF1D" ma:contentTypeVersion="8" ma:contentTypeDescription="Create a new document." ma:contentTypeScope="" ma:versionID="63360a43c2fadd7514103911ae239b10">
  <xsd:schema xmlns:xsd="http://www.w3.org/2001/XMLSchema" xmlns:xs="http://www.w3.org/2001/XMLSchema" xmlns:p="http://schemas.microsoft.com/office/2006/metadata/properties" xmlns:ns3="2ef684d5-fe02-43be-be62-f2fbba230dd0" xmlns:ns4="398b3dd5-0e0a-4ba1-9ad1-d5cb2bb58e03" targetNamespace="http://schemas.microsoft.com/office/2006/metadata/properties" ma:root="true" ma:fieldsID="a377e8b563843d0b850d0b21bb4dbcc8" ns3:_="" ns4:_="">
    <xsd:import namespace="2ef684d5-fe02-43be-be62-f2fbba230dd0"/>
    <xsd:import namespace="398b3dd5-0e0a-4ba1-9ad1-d5cb2bb58e0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f684d5-fe02-43be-be62-f2fbba230d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8b3dd5-0e0a-4ba1-9ad1-d5cb2bb58e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www.w3.org/2000/xmlns/"/>
    <ds:schemaRef ds:uri="398b3dd5-0e0a-4ba1-9ad1-d5cb2bb58e03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AB02ED46-03A2-48CA-816B-3CF80FBA9D1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ef684d5-fe02-43be-be62-f2fbba230dd0"/>
    <ds:schemaRef ds:uri="398b3dd5-0e0a-4ba1-9ad1-d5cb2bb58e03"/>
  </ds:schemaRefs>
</ds:datastoreItem>
</file>

<file path=customXml/itemProps3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0</TotalTime>
  <Words>106</Words>
  <Application>Microsoft Office PowerPoint</Application>
  <PresentationFormat>Widescreen</PresentationFormat>
  <Paragraphs>41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FINGERPRINT DOOR LOCK SYSTEM</vt:lpstr>
      <vt:lpstr>Our Customer Review</vt:lpstr>
      <vt:lpstr>Our Vision</vt:lpstr>
      <vt:lpstr>Some advantages of fingerprint door lock system </vt:lpstr>
      <vt:lpstr>Why did we choose this topic </vt:lpstr>
      <vt:lpstr>Material for our Project</vt:lpstr>
      <vt:lpstr>       Features of component</vt:lpstr>
      <vt:lpstr>PowerPoint Presentation</vt:lpstr>
      <vt:lpstr>                  How it is going to work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FINGERPRINT DOOR LOCK SYSTEM</dc:title>
  <dc:creator/>
  <cp:lastModifiedBy>Shubham Musmade</cp:lastModifiedBy>
  <cp:revision>11</cp:revision>
  <dcterms:created xsi:type="dcterms:W3CDTF">2020-12-12T03:17:40Z</dcterms:created>
  <dcterms:modified xsi:type="dcterms:W3CDTF">2020-12-24T06:50:17Z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0x010100DBF54FE156236F41A2BE0AF94E84EF1D</vt:lpwstr>
  </property>
</Properties>
</file>