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Overview: AI/ML Prognosis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28100" y="558675"/>
            <a:ext cx="22407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Introduction</a:t>
            </a:r>
            <a:endParaRPr sz="2600"/>
          </a:p>
        </p:txBody>
      </p: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3236975" y="724200"/>
            <a:ext cx="55395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Objective: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Develop an AI/ML-powered prognosis system for predicting medical conditions based on symptoms.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Scope: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Trained on a comprehensive dataset of 130+ symptoms, the system provides accurate and timely prognoses, aiding in early detection and treatment.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393650" y="575950"/>
            <a:ext cx="263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11475" y="1616400"/>
            <a:ext cx="2757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Symptoms Coverage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Trained for 130+ symptoms, ensuring a broad spectrum of medical conditions is considered.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3168475" y="1616400"/>
            <a:ext cx="32472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Training Data Size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model has been trained on a diverse dataset, comprising over 4900 rows of real-world medical cases. This extensive dataset enhances the system's ability to generalize and make accurate predictions.</a:t>
            </a:r>
            <a:endParaRPr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6415700" y="1616400"/>
            <a:ext cx="2634600" cy="3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Accuracy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Achieved an impressive accuracy rate of 97%, reflecting the system's reliability and precision in predicting medical conditions.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817650" y="617100"/>
            <a:ext cx="1508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1500603" y="16712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 Early Detection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system's high accuracy contributes to early detection, providing healthcare professionals with valuable insights to initiate timely interventions.</a:t>
            </a:r>
            <a:endParaRPr sz="16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571997" y="16712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Efficient Prognosis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Enables swift and accurate prognosis, optimizing healthcare resources and improving patient outcomes.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52800" y="562250"/>
            <a:ext cx="4238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5006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Continuous Learning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model should  undergo regular updates to incorporate new medical insights, ensuring it stays at the forefront of diagnostic capabilities.</a:t>
            </a:r>
            <a:endParaRPr sz="1600"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572001" y="1602675"/>
            <a:ext cx="3863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Integration with Healthcare Systems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Can be part of existing healthcare systems, enhancing accessibility for medical professionals.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65275" y="640975"/>
            <a:ext cx="26661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3264400" y="724200"/>
            <a:ext cx="55122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Our AI/ML prognosis system represents a significant advancement in the field of healthcare technology. With a robust training process and high accuracy, it stands as a valuable tool for medical professionals, contributing to improved patient care and outcomes.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Thank you.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