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1" r:id="rId4"/>
    <p:sldId id="257" r:id="rId5"/>
    <p:sldId id="258" r:id="rId6"/>
    <p:sldId id="259" r:id="rId7"/>
    <p:sldId id="260" r:id="rId8"/>
    <p:sldId id="263" r:id="rId9"/>
    <p:sldId id="277" r:id="rId10"/>
    <p:sldId id="264" r:id="rId11"/>
    <p:sldId id="265" r:id="rId12"/>
    <p:sldId id="266" r:id="rId13"/>
    <p:sldId id="267" r:id="rId14"/>
    <p:sldId id="276" r:id="rId15"/>
    <p:sldId id="269" r:id="rId16"/>
    <p:sldId id="270" r:id="rId17"/>
    <p:sldId id="272" r:id="rId18"/>
    <p:sldId id="273" r:id="rId19"/>
    <p:sldId id="27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2ED94-15A3-4AE6-9CC6-99FE1AA423BC}" v="28" dt="2025-01-14T10:43:25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esh Singh" userId="beb8931b-5546-4bb6-b3ce-0eb95f10f923" providerId="ADAL" clId="{5912ED94-15A3-4AE6-9CC6-99FE1AA423BC}"/>
    <pc:docChg chg="undo redo custSel addSld delSld modSld">
      <pc:chgData name="Ritesh Singh" userId="beb8931b-5546-4bb6-b3ce-0eb95f10f923" providerId="ADAL" clId="{5912ED94-15A3-4AE6-9CC6-99FE1AA423BC}" dt="2025-01-14T10:44:29.562" v="1205" actId="20577"/>
      <pc:docMkLst>
        <pc:docMk/>
      </pc:docMkLst>
      <pc:sldChg chg="addSp delSp modSp mod">
        <pc:chgData name="Ritesh Singh" userId="beb8931b-5546-4bb6-b3ce-0eb95f10f923" providerId="ADAL" clId="{5912ED94-15A3-4AE6-9CC6-99FE1AA423BC}" dt="2025-01-14T09:47:54.813" v="350"/>
        <pc:sldMkLst>
          <pc:docMk/>
          <pc:sldMk cId="248580635" sldId="256"/>
        </pc:sldMkLst>
        <pc:spChg chg="mod">
          <ac:chgData name="Ritesh Singh" userId="beb8931b-5546-4bb6-b3ce-0eb95f10f923" providerId="ADAL" clId="{5912ED94-15A3-4AE6-9CC6-99FE1AA423BC}" dt="2025-01-14T09:18:52.945" v="13" actId="20577"/>
          <ac:spMkLst>
            <pc:docMk/>
            <pc:sldMk cId="248580635" sldId="256"/>
            <ac:spMk id="2" creationId="{9F700868-17C0-BE9D-66A3-F313CBBB6F06}"/>
          </ac:spMkLst>
        </pc:spChg>
        <pc:picChg chg="add del">
          <ac:chgData name="Ritesh Singh" userId="beb8931b-5546-4bb6-b3ce-0eb95f10f923" providerId="ADAL" clId="{5912ED94-15A3-4AE6-9CC6-99FE1AA423BC}" dt="2025-01-14T09:47:54.813" v="350"/>
          <ac:picMkLst>
            <pc:docMk/>
            <pc:sldMk cId="248580635" sldId="256"/>
            <ac:picMk id="3" creationId="{48913782-4D90-A458-25F5-1B38859F2282}"/>
          </ac:picMkLst>
        </pc:picChg>
      </pc:sldChg>
      <pc:sldChg chg="modSp mod">
        <pc:chgData name="Ritesh Singh" userId="beb8931b-5546-4bb6-b3ce-0eb95f10f923" providerId="ADAL" clId="{5912ED94-15A3-4AE6-9CC6-99FE1AA423BC}" dt="2025-01-14T09:48:22.614" v="369" actId="20577"/>
        <pc:sldMkLst>
          <pc:docMk/>
          <pc:sldMk cId="764597749" sldId="257"/>
        </pc:sldMkLst>
        <pc:spChg chg="mod">
          <ac:chgData name="Ritesh Singh" userId="beb8931b-5546-4bb6-b3ce-0eb95f10f923" providerId="ADAL" clId="{5912ED94-15A3-4AE6-9CC6-99FE1AA423BC}" dt="2025-01-14T09:19:48.821" v="86" actId="313"/>
          <ac:spMkLst>
            <pc:docMk/>
            <pc:sldMk cId="764597749" sldId="257"/>
            <ac:spMk id="2" creationId="{43D4FE66-FC02-5C72-47CC-94170A854B2B}"/>
          </ac:spMkLst>
        </pc:spChg>
        <pc:spChg chg="mod">
          <ac:chgData name="Ritesh Singh" userId="beb8931b-5546-4bb6-b3ce-0eb95f10f923" providerId="ADAL" clId="{5912ED94-15A3-4AE6-9CC6-99FE1AA423BC}" dt="2025-01-14T09:48:22.614" v="369" actId="20577"/>
          <ac:spMkLst>
            <pc:docMk/>
            <pc:sldMk cId="764597749" sldId="257"/>
            <ac:spMk id="3" creationId="{9B40FFFA-FF82-0594-DC6C-7528A25AF4F4}"/>
          </ac:spMkLst>
        </pc:spChg>
      </pc:sldChg>
      <pc:sldChg chg="modSp mod">
        <pc:chgData name="Ritesh Singh" userId="beb8931b-5546-4bb6-b3ce-0eb95f10f923" providerId="ADAL" clId="{5912ED94-15A3-4AE6-9CC6-99FE1AA423BC}" dt="2025-01-14T10:39:01.496" v="993" actId="255"/>
        <pc:sldMkLst>
          <pc:docMk/>
          <pc:sldMk cId="332082136" sldId="258"/>
        </pc:sldMkLst>
        <pc:spChg chg="mod">
          <ac:chgData name="Ritesh Singh" userId="beb8931b-5546-4bb6-b3ce-0eb95f10f923" providerId="ADAL" clId="{5912ED94-15A3-4AE6-9CC6-99FE1AA423BC}" dt="2025-01-14T10:39:01.496" v="993" actId="255"/>
          <ac:spMkLst>
            <pc:docMk/>
            <pc:sldMk cId="332082136" sldId="258"/>
            <ac:spMk id="2" creationId="{1FEF47E8-6C23-49F6-93C6-8DE2911BAB40}"/>
          </ac:spMkLst>
        </pc:spChg>
        <pc:spChg chg="mod">
          <ac:chgData name="Ritesh Singh" userId="beb8931b-5546-4bb6-b3ce-0eb95f10f923" providerId="ADAL" clId="{5912ED94-15A3-4AE6-9CC6-99FE1AA423BC}" dt="2025-01-14T10:35:48.440" v="990" actId="2710"/>
          <ac:spMkLst>
            <pc:docMk/>
            <pc:sldMk cId="332082136" sldId="258"/>
            <ac:spMk id="3" creationId="{AA0E260D-AAE1-F4CB-6B27-E730F2AAAFC6}"/>
          </ac:spMkLst>
        </pc:spChg>
      </pc:sldChg>
      <pc:sldChg chg="modSp mod">
        <pc:chgData name="Ritesh Singh" userId="beb8931b-5546-4bb6-b3ce-0eb95f10f923" providerId="ADAL" clId="{5912ED94-15A3-4AE6-9CC6-99FE1AA423BC}" dt="2025-01-14T10:39:10.532" v="996" actId="20577"/>
        <pc:sldMkLst>
          <pc:docMk/>
          <pc:sldMk cId="3271440255" sldId="259"/>
        </pc:sldMkLst>
        <pc:spChg chg="mod">
          <ac:chgData name="Ritesh Singh" userId="beb8931b-5546-4bb6-b3ce-0eb95f10f923" providerId="ADAL" clId="{5912ED94-15A3-4AE6-9CC6-99FE1AA423BC}" dt="2025-01-14T10:39:10.532" v="996" actId="20577"/>
          <ac:spMkLst>
            <pc:docMk/>
            <pc:sldMk cId="3271440255" sldId="259"/>
            <ac:spMk id="2" creationId="{575E8292-464E-1B66-73F7-E1417F75B308}"/>
          </ac:spMkLst>
        </pc:spChg>
        <pc:spChg chg="mod">
          <ac:chgData name="Ritesh Singh" userId="beb8931b-5546-4bb6-b3ce-0eb95f10f923" providerId="ADAL" clId="{5912ED94-15A3-4AE6-9CC6-99FE1AA423BC}" dt="2025-01-14T10:35:39.623" v="989" actId="20577"/>
          <ac:spMkLst>
            <pc:docMk/>
            <pc:sldMk cId="3271440255" sldId="259"/>
            <ac:spMk id="3" creationId="{1813F538-AB64-AF3E-93D3-98F57880B630}"/>
          </ac:spMkLst>
        </pc:spChg>
      </pc:sldChg>
      <pc:sldChg chg="addSp delSp modSp mod">
        <pc:chgData name="Ritesh Singh" userId="beb8931b-5546-4bb6-b3ce-0eb95f10f923" providerId="ADAL" clId="{5912ED94-15A3-4AE6-9CC6-99FE1AA423BC}" dt="2025-01-14T10:39:23.909" v="997" actId="255"/>
        <pc:sldMkLst>
          <pc:docMk/>
          <pc:sldMk cId="430540003" sldId="260"/>
        </pc:sldMkLst>
        <pc:spChg chg="mod">
          <ac:chgData name="Ritesh Singh" userId="beb8931b-5546-4bb6-b3ce-0eb95f10f923" providerId="ADAL" clId="{5912ED94-15A3-4AE6-9CC6-99FE1AA423BC}" dt="2025-01-14T10:39:23.909" v="997" actId="255"/>
          <ac:spMkLst>
            <pc:docMk/>
            <pc:sldMk cId="430540003" sldId="260"/>
            <ac:spMk id="2" creationId="{2F37163C-836A-31D5-401C-61891BA0E2B8}"/>
          </ac:spMkLst>
        </pc:spChg>
        <pc:spChg chg="add del mod">
          <ac:chgData name="Ritesh Singh" userId="beb8931b-5546-4bb6-b3ce-0eb95f10f923" providerId="ADAL" clId="{5912ED94-15A3-4AE6-9CC6-99FE1AA423BC}" dt="2025-01-14T09:56:28.504" v="500"/>
          <ac:spMkLst>
            <pc:docMk/>
            <pc:sldMk cId="430540003" sldId="260"/>
            <ac:spMk id="4" creationId="{43B50E9F-A45C-1FFA-587B-244DC73C7AED}"/>
          </ac:spMkLst>
        </pc:spChg>
        <pc:spChg chg="add del mod">
          <ac:chgData name="Ritesh Singh" userId="beb8931b-5546-4bb6-b3ce-0eb95f10f923" providerId="ADAL" clId="{5912ED94-15A3-4AE6-9CC6-99FE1AA423BC}" dt="2025-01-14T09:56:20.113" v="499"/>
          <ac:spMkLst>
            <pc:docMk/>
            <pc:sldMk cId="430540003" sldId="260"/>
            <ac:spMk id="5" creationId="{AA059321-0990-F004-093A-51669E4F5FEB}"/>
          </ac:spMkLst>
        </pc:spChg>
        <pc:spChg chg="add mod">
          <ac:chgData name="Ritesh Singh" userId="beb8931b-5546-4bb6-b3ce-0eb95f10f923" providerId="ADAL" clId="{5912ED94-15A3-4AE6-9CC6-99FE1AA423BC}" dt="2025-01-14T10:35:13.816" v="987" actId="1076"/>
          <ac:spMkLst>
            <pc:docMk/>
            <pc:sldMk cId="430540003" sldId="260"/>
            <ac:spMk id="6" creationId="{AE02CE81-EC25-C38C-3484-BEA01377272D}"/>
          </ac:spMkLst>
        </pc:spChg>
        <pc:graphicFrameChg chg="del">
          <ac:chgData name="Ritesh Singh" userId="beb8931b-5546-4bb6-b3ce-0eb95f10f923" providerId="ADAL" clId="{5912ED94-15A3-4AE6-9CC6-99FE1AA423BC}" dt="2025-01-14T09:55:02.879" v="458" actId="21"/>
          <ac:graphicFrameMkLst>
            <pc:docMk/>
            <pc:sldMk cId="430540003" sldId="260"/>
            <ac:graphicFrameMk id="14" creationId="{224C25BA-811E-F1FA-30EC-E499673C437D}"/>
          </ac:graphicFrameMkLst>
        </pc:graphicFrameChg>
      </pc:sldChg>
      <pc:sldChg chg="addSp delSp modSp del mod">
        <pc:chgData name="Ritesh Singh" userId="beb8931b-5546-4bb6-b3ce-0eb95f10f923" providerId="ADAL" clId="{5912ED94-15A3-4AE6-9CC6-99FE1AA423BC}" dt="2025-01-14T10:04:08.757" v="664" actId="2696"/>
        <pc:sldMkLst>
          <pc:docMk/>
          <pc:sldMk cId="3475923680" sldId="261"/>
        </pc:sldMkLst>
        <pc:spChg chg="del mod">
          <ac:chgData name="Ritesh Singh" userId="beb8931b-5546-4bb6-b3ce-0eb95f10f923" providerId="ADAL" clId="{5912ED94-15A3-4AE6-9CC6-99FE1AA423BC}" dt="2025-01-14T09:57:59.568" v="519" actId="21"/>
          <ac:spMkLst>
            <pc:docMk/>
            <pc:sldMk cId="3475923680" sldId="261"/>
            <ac:spMk id="2" creationId="{62A730B3-D74E-4ADD-2EDF-77ECACB00B10}"/>
          </ac:spMkLst>
        </pc:spChg>
        <pc:spChg chg="add del mod">
          <ac:chgData name="Ritesh Singh" userId="beb8931b-5546-4bb6-b3ce-0eb95f10f923" providerId="ADAL" clId="{5912ED94-15A3-4AE6-9CC6-99FE1AA423BC}" dt="2025-01-14T09:56:47.476" v="502"/>
          <ac:spMkLst>
            <pc:docMk/>
            <pc:sldMk cId="3475923680" sldId="261"/>
            <ac:spMk id="5" creationId="{920EF60E-9F06-64D1-1F59-CB27057CF57C}"/>
          </ac:spMkLst>
        </pc:spChg>
        <pc:spChg chg="add mod">
          <ac:chgData name="Ritesh Singh" userId="beb8931b-5546-4bb6-b3ce-0eb95f10f923" providerId="ADAL" clId="{5912ED94-15A3-4AE6-9CC6-99FE1AA423BC}" dt="2025-01-14T10:03:50.932" v="658" actId="21"/>
          <ac:spMkLst>
            <pc:docMk/>
            <pc:sldMk cId="3475923680" sldId="261"/>
            <ac:spMk id="6" creationId="{C2CDF970-021E-4501-18F8-A7B4EB05735A}"/>
          </ac:spMkLst>
        </pc:spChg>
        <pc:graphicFrameChg chg="del">
          <ac:chgData name="Ritesh Singh" userId="beb8931b-5546-4bb6-b3ce-0eb95f10f923" providerId="ADAL" clId="{5912ED94-15A3-4AE6-9CC6-99FE1AA423BC}" dt="2025-01-14T09:55:25.001" v="492" actId="21"/>
          <ac:graphicFrameMkLst>
            <pc:docMk/>
            <pc:sldMk cId="3475923680" sldId="261"/>
            <ac:graphicFrameMk id="4" creationId="{CA0839F4-CA44-2A7E-1210-3661A6103730}"/>
          </ac:graphicFrameMkLst>
        </pc:graphicFrameChg>
      </pc:sldChg>
      <pc:sldChg chg="addSp delSp modSp del mod">
        <pc:chgData name="Ritesh Singh" userId="beb8931b-5546-4bb6-b3ce-0eb95f10f923" providerId="ADAL" clId="{5912ED94-15A3-4AE6-9CC6-99FE1AA423BC}" dt="2025-01-14T09:59:22.898" v="542" actId="2696"/>
        <pc:sldMkLst>
          <pc:docMk/>
          <pc:sldMk cId="1792052611" sldId="262"/>
        </pc:sldMkLst>
        <pc:spChg chg="mod">
          <ac:chgData name="Ritesh Singh" userId="beb8931b-5546-4bb6-b3ce-0eb95f10f923" providerId="ADAL" clId="{5912ED94-15A3-4AE6-9CC6-99FE1AA423BC}" dt="2025-01-14T09:55:29.259" v="494" actId="20577"/>
          <ac:spMkLst>
            <pc:docMk/>
            <pc:sldMk cId="1792052611" sldId="262"/>
            <ac:spMk id="2" creationId="{0AF70198-4CDE-FBA8-FBE9-1692AA03A762}"/>
          </ac:spMkLst>
        </pc:spChg>
        <pc:spChg chg="add del mod">
          <ac:chgData name="Ritesh Singh" userId="beb8931b-5546-4bb6-b3ce-0eb95f10f923" providerId="ADAL" clId="{5912ED94-15A3-4AE6-9CC6-99FE1AA423BC}" dt="2025-01-14T09:56:14.239" v="497"/>
          <ac:spMkLst>
            <pc:docMk/>
            <pc:sldMk cId="1792052611" sldId="262"/>
            <ac:spMk id="4" creationId="{0110A59F-C9BC-32D7-AB8A-F98149BB3924}"/>
          </ac:spMkLst>
        </pc:spChg>
        <pc:spChg chg="add del mod">
          <ac:chgData name="Ritesh Singh" userId="beb8931b-5546-4bb6-b3ce-0eb95f10f923" providerId="ADAL" clId="{5912ED94-15A3-4AE6-9CC6-99FE1AA423BC}" dt="2025-01-14T09:56:14.239" v="497"/>
          <ac:spMkLst>
            <pc:docMk/>
            <pc:sldMk cId="1792052611" sldId="262"/>
            <ac:spMk id="5" creationId="{823DD35E-9F09-2877-228A-A13C57D44D2F}"/>
          </ac:spMkLst>
        </pc:spChg>
        <pc:graphicFrameChg chg="del">
          <ac:chgData name="Ritesh Singh" userId="beb8931b-5546-4bb6-b3ce-0eb95f10f923" providerId="ADAL" clId="{5912ED94-15A3-4AE6-9CC6-99FE1AA423BC}" dt="2025-01-14T09:55:31.584" v="495" actId="21"/>
          <ac:graphicFrameMkLst>
            <pc:docMk/>
            <pc:sldMk cId="1792052611" sldId="262"/>
            <ac:graphicFrameMk id="7" creationId="{2DD059EF-DE40-773D-D6EB-7C35D6A55379}"/>
          </ac:graphicFrameMkLst>
        </pc:graphicFrameChg>
      </pc:sldChg>
      <pc:sldChg chg="addSp delSp modSp mod">
        <pc:chgData name="Ritesh Singh" userId="beb8931b-5546-4bb6-b3ce-0eb95f10f923" providerId="ADAL" clId="{5912ED94-15A3-4AE6-9CC6-99FE1AA423BC}" dt="2025-01-14T10:39:39.439" v="1007" actId="255"/>
        <pc:sldMkLst>
          <pc:docMk/>
          <pc:sldMk cId="518693512" sldId="263"/>
        </pc:sldMkLst>
        <pc:spChg chg="mod">
          <ac:chgData name="Ritesh Singh" userId="beb8931b-5546-4bb6-b3ce-0eb95f10f923" providerId="ADAL" clId="{5912ED94-15A3-4AE6-9CC6-99FE1AA423BC}" dt="2025-01-14T10:39:39.439" v="1007" actId="255"/>
          <ac:spMkLst>
            <pc:docMk/>
            <pc:sldMk cId="518693512" sldId="263"/>
            <ac:spMk id="2" creationId="{55853529-66A5-24DC-A4E8-F080B6D1573E}"/>
          </ac:spMkLst>
        </pc:spChg>
        <pc:spChg chg="del mod">
          <ac:chgData name="Ritesh Singh" userId="beb8931b-5546-4bb6-b3ce-0eb95f10f923" providerId="ADAL" clId="{5912ED94-15A3-4AE6-9CC6-99FE1AA423BC}" dt="2025-01-14T10:00:01.994" v="545"/>
          <ac:spMkLst>
            <pc:docMk/>
            <pc:sldMk cId="518693512" sldId="263"/>
            <ac:spMk id="3" creationId="{F5FCD9FF-F508-B340-0567-9E1E4F97DEEB}"/>
          </ac:spMkLst>
        </pc:spChg>
        <pc:spChg chg="add mod">
          <ac:chgData name="Ritesh Singh" userId="beb8931b-5546-4bb6-b3ce-0eb95f10f923" providerId="ADAL" clId="{5912ED94-15A3-4AE6-9CC6-99FE1AA423BC}" dt="2025-01-14T10:34:47.333" v="984" actId="15"/>
          <ac:spMkLst>
            <pc:docMk/>
            <pc:sldMk cId="518693512" sldId="263"/>
            <ac:spMk id="4" creationId="{A4E76ED2-62EA-B164-A890-5DCE289EF325}"/>
          </ac:spMkLst>
        </pc:spChg>
      </pc:sldChg>
      <pc:sldChg chg="modSp mod">
        <pc:chgData name="Ritesh Singh" userId="beb8931b-5546-4bb6-b3ce-0eb95f10f923" providerId="ADAL" clId="{5912ED94-15A3-4AE6-9CC6-99FE1AA423BC}" dt="2025-01-14T10:40:42.082" v="1009" actId="108"/>
        <pc:sldMkLst>
          <pc:docMk/>
          <pc:sldMk cId="1283394950" sldId="264"/>
        </pc:sldMkLst>
        <pc:spChg chg="mod">
          <ac:chgData name="Ritesh Singh" userId="beb8931b-5546-4bb6-b3ce-0eb95f10f923" providerId="ADAL" clId="{5912ED94-15A3-4AE6-9CC6-99FE1AA423BC}" dt="2025-01-14T10:39:46.947" v="1008" actId="255"/>
          <ac:spMkLst>
            <pc:docMk/>
            <pc:sldMk cId="1283394950" sldId="264"/>
            <ac:spMk id="2" creationId="{473A3E5F-80FC-F0A6-B9CE-E8AE8E4DEFED}"/>
          </ac:spMkLst>
        </pc:spChg>
        <pc:spChg chg="mod">
          <ac:chgData name="Ritesh Singh" userId="beb8931b-5546-4bb6-b3ce-0eb95f10f923" providerId="ADAL" clId="{5912ED94-15A3-4AE6-9CC6-99FE1AA423BC}" dt="2025-01-14T10:40:42.082" v="1009" actId="108"/>
          <ac:spMkLst>
            <pc:docMk/>
            <pc:sldMk cId="1283394950" sldId="264"/>
            <ac:spMk id="3" creationId="{2022F8A0-B666-81FC-9D9E-C83F8D7C554F}"/>
          </ac:spMkLst>
        </pc:spChg>
      </pc:sldChg>
      <pc:sldChg chg="modSp mod">
        <pc:chgData name="Ritesh Singh" userId="beb8931b-5546-4bb6-b3ce-0eb95f10f923" providerId="ADAL" clId="{5912ED94-15A3-4AE6-9CC6-99FE1AA423BC}" dt="2025-01-14T10:40:58.961" v="1011" actId="108"/>
        <pc:sldMkLst>
          <pc:docMk/>
          <pc:sldMk cId="928405934" sldId="265"/>
        </pc:sldMkLst>
        <pc:spChg chg="mod">
          <ac:chgData name="Ritesh Singh" userId="beb8931b-5546-4bb6-b3ce-0eb95f10f923" providerId="ADAL" clId="{5912ED94-15A3-4AE6-9CC6-99FE1AA423BC}" dt="2025-01-14T10:40:58.961" v="1011" actId="108"/>
          <ac:spMkLst>
            <pc:docMk/>
            <pc:sldMk cId="928405934" sldId="265"/>
            <ac:spMk id="6" creationId="{8AED28F9-D38A-D189-2EFD-1DC9FE8E32D1}"/>
          </ac:spMkLst>
        </pc:spChg>
      </pc:sldChg>
      <pc:sldChg chg="modSp mod">
        <pc:chgData name="Ritesh Singh" userId="beb8931b-5546-4bb6-b3ce-0eb95f10f923" providerId="ADAL" clId="{5912ED94-15A3-4AE6-9CC6-99FE1AA423BC}" dt="2025-01-14T10:41:15.028" v="1012" actId="255"/>
        <pc:sldMkLst>
          <pc:docMk/>
          <pc:sldMk cId="919053621" sldId="266"/>
        </pc:sldMkLst>
        <pc:spChg chg="mod">
          <ac:chgData name="Ritesh Singh" userId="beb8931b-5546-4bb6-b3ce-0eb95f10f923" providerId="ADAL" clId="{5912ED94-15A3-4AE6-9CC6-99FE1AA423BC}" dt="2025-01-14T10:41:15.028" v="1012" actId="255"/>
          <ac:spMkLst>
            <pc:docMk/>
            <pc:sldMk cId="919053621" sldId="266"/>
            <ac:spMk id="2" creationId="{D468B11F-D7CA-1160-9FA3-828ACDD6F9AC}"/>
          </ac:spMkLst>
        </pc:spChg>
        <pc:spChg chg="mod">
          <ac:chgData name="Ritesh Singh" userId="beb8931b-5546-4bb6-b3ce-0eb95f10f923" providerId="ADAL" clId="{5912ED94-15A3-4AE6-9CC6-99FE1AA423BC}" dt="2025-01-14T10:34:17.390" v="980" actId="2710"/>
          <ac:spMkLst>
            <pc:docMk/>
            <pc:sldMk cId="919053621" sldId="266"/>
            <ac:spMk id="3" creationId="{64ED7983-4E88-EFF1-3217-8AA4E884E77A}"/>
          </ac:spMkLst>
        </pc:spChg>
      </pc:sldChg>
      <pc:sldChg chg="modSp mod">
        <pc:chgData name="Ritesh Singh" userId="beb8931b-5546-4bb6-b3ce-0eb95f10f923" providerId="ADAL" clId="{5912ED94-15A3-4AE6-9CC6-99FE1AA423BC}" dt="2025-01-14T10:41:36.930" v="1013" actId="255"/>
        <pc:sldMkLst>
          <pc:docMk/>
          <pc:sldMk cId="541093300" sldId="267"/>
        </pc:sldMkLst>
        <pc:spChg chg="mod">
          <ac:chgData name="Ritesh Singh" userId="beb8931b-5546-4bb6-b3ce-0eb95f10f923" providerId="ADAL" clId="{5912ED94-15A3-4AE6-9CC6-99FE1AA423BC}" dt="2025-01-14T10:41:36.930" v="1013" actId="255"/>
          <ac:spMkLst>
            <pc:docMk/>
            <pc:sldMk cId="541093300" sldId="267"/>
            <ac:spMk id="2" creationId="{C2606B2F-592A-58D1-33C3-90989DC48DDE}"/>
          </ac:spMkLst>
        </pc:spChg>
        <pc:spChg chg="mod">
          <ac:chgData name="Ritesh Singh" userId="beb8931b-5546-4bb6-b3ce-0eb95f10f923" providerId="ADAL" clId="{5912ED94-15A3-4AE6-9CC6-99FE1AA423BC}" dt="2025-01-14T10:33:53.585" v="978" actId="14100"/>
          <ac:spMkLst>
            <pc:docMk/>
            <pc:sldMk cId="541093300" sldId="267"/>
            <ac:spMk id="3" creationId="{33236E13-1E59-FCE6-598E-4883EC13188B}"/>
          </ac:spMkLst>
        </pc:spChg>
      </pc:sldChg>
      <pc:sldChg chg="modSp del mod">
        <pc:chgData name="Ritesh Singh" userId="beb8931b-5546-4bb6-b3ce-0eb95f10f923" providerId="ADAL" clId="{5912ED94-15A3-4AE6-9CC6-99FE1AA423BC}" dt="2025-01-14T10:33:59.377" v="979" actId="2696"/>
        <pc:sldMkLst>
          <pc:docMk/>
          <pc:sldMk cId="2182124821" sldId="268"/>
        </pc:sldMkLst>
        <pc:spChg chg="mod">
          <ac:chgData name="Ritesh Singh" userId="beb8931b-5546-4bb6-b3ce-0eb95f10f923" providerId="ADAL" clId="{5912ED94-15A3-4AE6-9CC6-99FE1AA423BC}" dt="2025-01-14T10:33:23.305" v="974" actId="2710"/>
          <ac:spMkLst>
            <pc:docMk/>
            <pc:sldMk cId="2182124821" sldId="268"/>
            <ac:spMk id="3" creationId="{1FD37DEB-82D1-B6EE-CAEB-F82EECA35959}"/>
          </ac:spMkLst>
        </pc:spChg>
      </pc:sldChg>
      <pc:sldChg chg="modSp mod">
        <pc:chgData name="Ritesh Singh" userId="beb8931b-5546-4bb6-b3ce-0eb95f10f923" providerId="ADAL" clId="{5912ED94-15A3-4AE6-9CC6-99FE1AA423BC}" dt="2025-01-14T10:32:55.210" v="973" actId="2710"/>
        <pc:sldMkLst>
          <pc:docMk/>
          <pc:sldMk cId="2657292864" sldId="269"/>
        </pc:sldMkLst>
        <pc:spChg chg="mod">
          <ac:chgData name="Ritesh Singh" userId="beb8931b-5546-4bb6-b3ce-0eb95f10f923" providerId="ADAL" clId="{5912ED94-15A3-4AE6-9CC6-99FE1AA423BC}" dt="2025-01-14T10:32:55.210" v="973" actId="2710"/>
          <ac:spMkLst>
            <pc:docMk/>
            <pc:sldMk cId="2657292864" sldId="269"/>
            <ac:spMk id="3" creationId="{ACB8DE8F-1754-AF9D-BDD3-84F04E70FFCF}"/>
          </ac:spMkLst>
        </pc:spChg>
      </pc:sldChg>
      <pc:sldChg chg="modSp mod">
        <pc:chgData name="Ritesh Singh" userId="beb8931b-5546-4bb6-b3ce-0eb95f10f923" providerId="ADAL" clId="{5912ED94-15A3-4AE6-9CC6-99FE1AA423BC}" dt="2025-01-14T10:32:38.684" v="970" actId="2710"/>
        <pc:sldMkLst>
          <pc:docMk/>
          <pc:sldMk cId="1525095359" sldId="270"/>
        </pc:sldMkLst>
        <pc:spChg chg="mod">
          <ac:chgData name="Ritesh Singh" userId="beb8931b-5546-4bb6-b3ce-0eb95f10f923" providerId="ADAL" clId="{5912ED94-15A3-4AE6-9CC6-99FE1AA423BC}" dt="2025-01-14T10:32:38.684" v="970" actId="2710"/>
          <ac:spMkLst>
            <pc:docMk/>
            <pc:sldMk cId="1525095359" sldId="270"/>
            <ac:spMk id="3" creationId="{7D6DC740-4703-1EC7-CBD9-F097A8C9F299}"/>
          </ac:spMkLst>
        </pc:spChg>
      </pc:sldChg>
      <pc:sldChg chg="add">
        <pc:chgData name="Ritesh Singh" userId="beb8931b-5546-4bb6-b3ce-0eb95f10f923" providerId="ADAL" clId="{5912ED94-15A3-4AE6-9CC6-99FE1AA423BC}" dt="2025-01-14T09:48:03.281" v="352"/>
        <pc:sldMkLst>
          <pc:docMk/>
          <pc:sldMk cId="2353296418" sldId="271"/>
        </pc:sldMkLst>
      </pc:sldChg>
      <pc:sldChg chg="addSp delSp modSp del mod">
        <pc:chgData name="Ritesh Singh" userId="beb8931b-5546-4bb6-b3ce-0eb95f10f923" providerId="ADAL" clId="{5912ED94-15A3-4AE6-9CC6-99FE1AA423BC}" dt="2025-01-14T09:47:43.965" v="348" actId="2696"/>
        <pc:sldMkLst>
          <pc:docMk/>
          <pc:sldMk cId="3382904662" sldId="271"/>
        </pc:sldMkLst>
        <pc:spChg chg="mod">
          <ac:chgData name="Ritesh Singh" userId="beb8931b-5546-4bb6-b3ce-0eb95f10f923" providerId="ADAL" clId="{5912ED94-15A3-4AE6-9CC6-99FE1AA423BC}" dt="2025-01-12T18:40:46.047" v="2" actId="20577"/>
          <ac:spMkLst>
            <pc:docMk/>
            <pc:sldMk cId="3382904662" sldId="271"/>
            <ac:spMk id="2" creationId="{6C98C32F-AF45-94E4-613A-1D8636BA80B7}"/>
          </ac:spMkLst>
        </pc:spChg>
        <pc:spChg chg="add del mod">
          <ac:chgData name="Ritesh Singh" userId="beb8931b-5546-4bb6-b3ce-0eb95f10f923" providerId="ADAL" clId="{5912ED94-15A3-4AE6-9CC6-99FE1AA423BC}" dt="2025-01-14T09:47:40.284" v="347" actId="21"/>
          <ac:spMkLst>
            <pc:docMk/>
            <pc:sldMk cId="3382904662" sldId="271"/>
            <ac:spMk id="4" creationId="{58523DF2-C622-0731-8806-3F3B7703AFC3}"/>
          </ac:spMkLst>
        </pc:spChg>
        <pc:picChg chg="add del mod">
          <ac:chgData name="Ritesh Singh" userId="beb8931b-5546-4bb6-b3ce-0eb95f10f923" providerId="ADAL" clId="{5912ED94-15A3-4AE6-9CC6-99FE1AA423BC}" dt="2025-01-14T09:47:40.284" v="347" actId="21"/>
          <ac:picMkLst>
            <pc:docMk/>
            <pc:sldMk cId="3382904662" sldId="271"/>
            <ac:picMk id="17" creationId="{C08CA7C9-3997-78CB-FFA7-8565F14FEC81}"/>
          </ac:picMkLst>
        </pc:picChg>
      </pc:sldChg>
      <pc:sldChg chg="new del">
        <pc:chgData name="Ritesh Singh" userId="beb8931b-5546-4bb6-b3ce-0eb95f10f923" providerId="ADAL" clId="{5912ED94-15A3-4AE6-9CC6-99FE1AA423BC}" dt="2025-01-14T09:48:05.922" v="353" actId="47"/>
        <pc:sldMkLst>
          <pc:docMk/>
          <pc:sldMk cId="203226812" sldId="275"/>
        </pc:sldMkLst>
      </pc:sldChg>
      <pc:sldChg chg="modSp new mod">
        <pc:chgData name="Ritesh Singh" userId="beb8931b-5546-4bb6-b3ce-0eb95f10f923" providerId="ADAL" clId="{5912ED94-15A3-4AE6-9CC6-99FE1AA423BC}" dt="2025-01-14T10:38:52.944" v="992" actId="255"/>
        <pc:sldMkLst>
          <pc:docMk/>
          <pc:sldMk cId="2826506823" sldId="275"/>
        </pc:sldMkLst>
        <pc:spChg chg="mod">
          <ac:chgData name="Ritesh Singh" userId="beb8931b-5546-4bb6-b3ce-0eb95f10f923" providerId="ADAL" clId="{5912ED94-15A3-4AE6-9CC6-99FE1AA423BC}" dt="2025-01-14T10:38:52.944" v="992" actId="255"/>
          <ac:spMkLst>
            <pc:docMk/>
            <pc:sldMk cId="2826506823" sldId="275"/>
            <ac:spMk id="2" creationId="{550FFB6A-3F3F-F2D6-ED36-5B6ECEF68D02}"/>
          </ac:spMkLst>
        </pc:spChg>
        <pc:spChg chg="mod">
          <ac:chgData name="Ritesh Singh" userId="beb8931b-5546-4bb6-b3ce-0eb95f10f923" providerId="ADAL" clId="{5912ED94-15A3-4AE6-9CC6-99FE1AA423BC}" dt="2025-01-14T10:36:01.363" v="991" actId="2710"/>
          <ac:spMkLst>
            <pc:docMk/>
            <pc:sldMk cId="2826506823" sldId="275"/>
            <ac:spMk id="3" creationId="{1B7982AF-0B03-B092-B402-C3EB3EA4C554}"/>
          </ac:spMkLst>
        </pc:spChg>
      </pc:sldChg>
      <pc:sldChg chg="modSp new mod">
        <pc:chgData name="Ritesh Singh" userId="beb8931b-5546-4bb6-b3ce-0eb95f10f923" providerId="ADAL" clId="{5912ED94-15A3-4AE6-9CC6-99FE1AA423BC}" dt="2025-01-14T10:41:50.693" v="1016" actId="20577"/>
        <pc:sldMkLst>
          <pc:docMk/>
          <pc:sldMk cId="3449402423" sldId="276"/>
        </pc:sldMkLst>
        <pc:spChg chg="mod">
          <ac:chgData name="Ritesh Singh" userId="beb8931b-5546-4bb6-b3ce-0eb95f10f923" providerId="ADAL" clId="{5912ED94-15A3-4AE6-9CC6-99FE1AA423BC}" dt="2025-01-14T10:41:50.693" v="1016" actId="20577"/>
          <ac:spMkLst>
            <pc:docMk/>
            <pc:sldMk cId="3449402423" sldId="276"/>
            <ac:spMk id="2" creationId="{F5DF5055-DDA2-A48F-2BAD-0097EDC053C0}"/>
          </ac:spMkLst>
        </pc:spChg>
        <pc:spChg chg="mod">
          <ac:chgData name="Ritesh Singh" userId="beb8931b-5546-4bb6-b3ce-0eb95f10f923" providerId="ADAL" clId="{5912ED94-15A3-4AE6-9CC6-99FE1AA423BC}" dt="2025-01-14T10:31:43.289" v="963" actId="2710"/>
          <ac:spMkLst>
            <pc:docMk/>
            <pc:sldMk cId="3449402423" sldId="276"/>
            <ac:spMk id="3" creationId="{29C4BA81-285E-1B5B-149F-AD864B83F00F}"/>
          </ac:spMkLst>
        </pc:spChg>
      </pc:sldChg>
      <pc:sldChg chg="addSp delSp modSp new mod">
        <pc:chgData name="Ritesh Singh" userId="beb8931b-5546-4bb6-b3ce-0eb95f10f923" providerId="ADAL" clId="{5912ED94-15A3-4AE6-9CC6-99FE1AA423BC}" dt="2025-01-14T10:18:16.755" v="854" actId="20577"/>
        <pc:sldMkLst>
          <pc:docMk/>
          <pc:sldMk cId="2718632697" sldId="277"/>
        </pc:sldMkLst>
        <pc:spChg chg="del">
          <ac:chgData name="Ritesh Singh" userId="beb8931b-5546-4bb6-b3ce-0eb95f10f923" providerId="ADAL" clId="{5912ED94-15A3-4AE6-9CC6-99FE1AA423BC}" dt="2025-01-14T10:16:54.024" v="841" actId="21"/>
          <ac:spMkLst>
            <pc:docMk/>
            <pc:sldMk cId="2718632697" sldId="277"/>
            <ac:spMk id="2" creationId="{9E82E0AF-39FB-9FBA-05B2-59C53D56B79E}"/>
          </ac:spMkLst>
        </pc:spChg>
        <pc:spChg chg="del">
          <ac:chgData name="Ritesh Singh" userId="beb8931b-5546-4bb6-b3ce-0eb95f10f923" providerId="ADAL" clId="{5912ED94-15A3-4AE6-9CC6-99FE1AA423BC}" dt="2025-01-14T10:14:41.732" v="781"/>
          <ac:spMkLst>
            <pc:docMk/>
            <pc:sldMk cId="2718632697" sldId="277"/>
            <ac:spMk id="3" creationId="{75A7A8A5-6BD7-2A96-D455-D118A6C1380B}"/>
          </ac:spMkLst>
        </pc:spChg>
        <pc:spChg chg="add mod">
          <ac:chgData name="Ritesh Singh" userId="beb8931b-5546-4bb6-b3ce-0eb95f10f923" providerId="ADAL" clId="{5912ED94-15A3-4AE6-9CC6-99FE1AA423BC}" dt="2025-01-14T10:18:16.755" v="854" actId="20577"/>
          <ac:spMkLst>
            <pc:docMk/>
            <pc:sldMk cId="2718632697" sldId="277"/>
            <ac:spMk id="4" creationId="{4FD8248F-3270-3639-E0DE-D7FC032BADA5}"/>
          </ac:spMkLst>
        </pc:spChg>
      </pc:sldChg>
      <pc:sldChg chg="delSp modSp new mod">
        <pc:chgData name="Ritesh Singh" userId="beb8931b-5546-4bb6-b3ce-0eb95f10f923" providerId="ADAL" clId="{5912ED94-15A3-4AE6-9CC6-99FE1AA423BC}" dt="2025-01-14T10:44:29.562" v="1205" actId="20577"/>
        <pc:sldMkLst>
          <pc:docMk/>
          <pc:sldMk cId="3569900099" sldId="278"/>
        </pc:sldMkLst>
        <pc:spChg chg="del">
          <ac:chgData name="Ritesh Singh" userId="beb8931b-5546-4bb6-b3ce-0eb95f10f923" providerId="ADAL" clId="{5912ED94-15A3-4AE6-9CC6-99FE1AA423BC}" dt="2025-01-14T10:42:17.803" v="1018" actId="21"/>
          <ac:spMkLst>
            <pc:docMk/>
            <pc:sldMk cId="3569900099" sldId="278"/>
            <ac:spMk id="2" creationId="{FCFC318E-9617-2530-6443-5F1A2317B6DF}"/>
          </ac:spMkLst>
        </pc:spChg>
        <pc:spChg chg="mod">
          <ac:chgData name="Ritesh Singh" userId="beb8931b-5546-4bb6-b3ce-0eb95f10f923" providerId="ADAL" clId="{5912ED94-15A3-4AE6-9CC6-99FE1AA423BC}" dt="2025-01-14T10:44:29.562" v="1205" actId="20577"/>
          <ac:spMkLst>
            <pc:docMk/>
            <pc:sldMk cId="3569900099" sldId="278"/>
            <ac:spMk id="3" creationId="{21CF330D-6120-0DB7-0D1B-8A528AF26E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55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92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80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85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47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7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1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33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6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67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8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deloitte.com/us/en/pages/operations/articles/blockchain-supply-chain-innovation.html" TargetMode="External"/><Relationship Id="rId2" Type="http://schemas.openxmlformats.org/officeDocument/2006/relationships/hyperlink" Target="https://www.mckinsey.com/featured-insights/mckinsey-explainers/what-is-blockch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vestopedia.com/terms/b/blockchain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seas.harvard.edu/free-blockchain" TargetMode="External"/><Relationship Id="rId2" Type="http://schemas.openxmlformats.org/officeDocument/2006/relationships/hyperlink" Target="https://www.coursera.org/courses?query=block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01blockchains.com/courses/" TargetMode="External"/><Relationship Id="rId5" Type="http://schemas.openxmlformats.org/officeDocument/2006/relationships/hyperlink" Target="https://skillsbuild.org/students/course-catalog/blockchain" TargetMode="External"/><Relationship Id="rId4" Type="http://schemas.openxmlformats.org/officeDocument/2006/relationships/hyperlink" Target="https://learn.microsoft.com/en-us/training/paths/ethereum-blockchain-developmen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hackathon/explore/field/blockchain/" TargetMode="External"/><Relationship Id="rId2" Type="http://schemas.openxmlformats.org/officeDocument/2006/relationships/hyperlink" Target="https://devpost.com/c/block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bstrate.io/ecosystem/opportunities/hackathons/" TargetMode="External"/><Relationship Id="rId5" Type="http://schemas.openxmlformats.org/officeDocument/2006/relationships/hyperlink" Target="https://ethglobal.com/" TargetMode="External"/><Relationship Id="rId4" Type="http://schemas.openxmlformats.org/officeDocument/2006/relationships/hyperlink" Target="https://dorahacks.io/hacka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ritesh147singh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00868-17C0-BE9D-66A3-F313CBBB6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723" y="1614940"/>
            <a:ext cx="5130798" cy="2750419"/>
          </a:xfrm>
        </p:spPr>
        <p:txBody>
          <a:bodyPr>
            <a:normAutofit/>
          </a:bodyPr>
          <a:lstStyle/>
          <a:p>
            <a:r>
              <a:rPr lang="en-IN" dirty="0"/>
              <a:t>Block-Chain Educational Courses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D2F9782B-9BDE-BD10-CA65-FE742E16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366"/>
            <a:ext cx="5850384" cy="409526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8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3E5F-80FC-F0A6-B9CE-E8AE8E4D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Community Building Strategy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F8A0-B666-81FC-9D9E-C83F8D7C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Social Media Platforms: </a:t>
            </a: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strong presence on platforms like Twitter, LinkedIn, and Facebook.</a:t>
            </a: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engaging content, interact with followers, and run targeted ad campaigns.</a:t>
            </a: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relevant hashtags and participate in relevant online communities.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Telegram/Discord: </a:t>
            </a: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dedicated channels for discussions, Q&amp;A sessions, and announcements.</a:t>
            </a: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online events and workshops.</a:t>
            </a: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peer-to-peer learning and networking opportunities.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9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ED28F9-D38A-D189-2EFD-1DC9FE8E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244600"/>
            <a:ext cx="10515600" cy="3859213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LinkedIn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thought leadership articles and engage with industry professionals.</a:t>
            </a: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network of blockchain experts and recruiters.</a:t>
            </a: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online events and webinars.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Partnerships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blockchain companies, universities, and industry associations.</a:t>
            </a: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Cross-promote content and events with partner organizations.</a:t>
            </a: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exclusive content and discounts to members of partner communities</a:t>
            </a:r>
          </a:p>
        </p:txBody>
      </p:sp>
    </p:spTree>
    <p:extLst>
      <p:ext uri="{BB962C8B-B14F-4D97-AF65-F5344CB8AC3E}">
        <p14:creationId xmlns:p14="http://schemas.microsoft.com/office/powerpoint/2010/main" val="92840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B11F-D7CA-1160-9FA3-828ACDD6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Community Engagement Ideas: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7983-4E88-EFF1-3217-8AA4E884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2600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Weekly AMA sessions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Host live Q&amp;A sessions with blockchain experts and industry leaders.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Online hackathons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Organize online coding challenges and competitions.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Community-driven projects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Encourage community members to contribute to open-source projects or work on collaborative projects.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Scholarship programs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Offer scholarships to deserving students to support their blockchain education.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Networking events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Organize virtual or in-person networking events for community members.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05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6B2F-592A-58D1-33C3-90989DC4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95250"/>
            <a:ext cx="10887075" cy="1195388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Revenue Generation Plan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6E13-1E59-FCE6-598E-4883EC13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7" y="1499129"/>
            <a:ext cx="10515600" cy="4225396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Paid Courses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Offer premium access to in-depth courses and specialized programs.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Certifications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Provide industry-recognized certifications for course completion.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Corporate Training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Develop customized training programs for businesses looking to adopt blockchain technology.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Sponsored Content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Partner with blockchain companies to create sponsored content (e.g., blog posts, webinars, case studies).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Partnerships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Affiliate marketing: Partner with other online learning platforms and earn commissions on referrals.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partnerships: Collaborate with blockchain companies to create joint content and share revenue.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1" indent="-285750">
              <a:lnSpc>
                <a:spcPct val="100000"/>
              </a:lnSpc>
              <a:spcBef>
                <a:spcPts val="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Corporate partnerships: Offer exclusive training programs and consulting services to corporate clients</a:t>
            </a:r>
          </a:p>
          <a:p>
            <a:pPr marL="457200" lvl="1" indent="0">
              <a:lnSpc>
                <a:spcPct val="100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9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5055-DDA2-A48F-2BAD-0097EDC0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Strategy to approach potential client: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BA81-285E-1B5B-149F-AD864B83F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0275"/>
          </a:xfrm>
        </p:spPr>
        <p:txBody>
          <a:bodyPr>
            <a:normAutofit/>
          </a:bodyPr>
          <a:lstStyle/>
          <a:p>
            <a:pPr marL="36000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Research and identify potential partners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Focus on companies and organizations aligned with the platform's mission and target audience.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Develop compelling value propositions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Clearly articulate the benefits of partnering with your platform.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Build relationships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Network with potential partners at industry events and conferences.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Create professional proposals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 well-researched and persuasive proposals outlining the partnership terms and benefits.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0" indent="-3429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Negotiate and finalize agreements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Ensure that all parties are satisfied with the terms of the partnership.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4940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4A43-5C80-4D37-2E7B-D32E16C1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78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Metrics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DE8F-1754-AF9D-BDD3-84F04E70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41725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KPIs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Website Traffic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of unique visitors, page views, bounce rate, time on site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Content Engagement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of views, likes, shares, comments, and downloads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Community Growth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of subscribers, followers, and active members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Course Enrolments &amp; Completion Rates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 of students enrolled, completion rates, and course ratings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 revenue generated, revenue per student, and customer lifetime value</a:t>
            </a:r>
            <a:endParaRPr lang="en-IN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Brand Awareness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Brand mentions, social media reach, and media coverage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5729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C740-4703-1EC7-CBD9-F097A8C9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499129"/>
            <a:ext cx="10515600" cy="385974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Data-Driven Insights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website traffic data to understand user behaviour and identify areas for improvement.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 content engagement metrics to identify the most popular and effective content formats.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 community activity to gauge audience interests and identify areas for improvement.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course completion rates and student feedback to improve course quality and delivery.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revenue data to evaluate the effectiveness of different revenue streams and optimize pricing strategies.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Regularly review and adjust the content strategy and marketing initiatives based on data-driven insights.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2509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D577-B335-28C6-2033-D8652936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on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C02E-8674-98BC-0484-8F12BDD4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7046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Blockchain(McKinsey &amp; Company)-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https://www.mckinsey.com/featured-insights/mckinsey-explainers/what-is-blockchain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blockchain to drive supply chain transparency(Deloitte)-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https://www2.deloitte.com/us/en/pages/operations/articles/blockchain-supply-chain-innovation.html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Facts(Investopedia)-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https://www.investopedia.com/terms/b/blockchain.asp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7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FDA8-0CBF-4B1D-F65D-CE21359A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 Example on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EF5A-B827-B5D2-86E2-D81EB002B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Blockchain, Blockchain Basics, Blockchain Revolution(Coursera)-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https://www.coursera.org/courses?query=blockchain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Specialization(Harvard)-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https://tech.seas.harvard.edu/free-blockchain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started with blockchain development(Microsoft)- </a:t>
            </a:r>
            <a:r>
              <a:rPr lang="en-US" sz="1800" i="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https://learn.microsoft.com/en-us/training/paths/ethereum-blockchain-development/</a:t>
            </a:r>
            <a:endParaRPr lang="en-US" sz="1800" i="0" dirty="0">
              <a:solidFill>
                <a:srgbClr val="161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Blockchain(IBM)-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https://skillsbuild.org/students/course-catalog/blockchain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Blockchains(101 Blockchains)-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https://101blockchains.com/courses/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25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AF6A-A5E2-2FFE-582B-6F60C696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Hackathons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6782-C802-9175-91E5-591537D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Devposts-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https://devpost.com/c/blockchain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 Earth-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https://www.hackerearth.com/hackathon/explore/field/blockchain/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DoraHacks-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https://dorahacks.io/hackathon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ETHGlobal 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https://ethglobal.com/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https://substrate.io/ecosystem/opportunities/hackathons/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FB6A-3F3F-F2D6-ED36-5B6ECEF6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block-chain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82AF-0B03-B092-B402-C3EB3EA4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distributed ledger technology that allows data to be stored in a decentralized manner.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essentially a chain of blocks that contain data (transactions, records, etc.) and is maintained by a network of computers (or nodes) to ensure security and integrity.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Blockchains are the underlying infrastructure for many digital currencies (like Bitcoin and Ethereum) and decentralized applications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06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330D-6120-0DB7-0D1B-8A528AF2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r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 Ritesh Singh</a:t>
            </a:r>
          </a:p>
          <a:p>
            <a:pPr marL="0" indent="0" algn="r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Email-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ritesh147singh@gmail.com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Contact- +91 8541975513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0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C32F-AF45-94E4-613A-1D8636BA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Market Overview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Market size is forecast to reach </a:t>
            </a:r>
            <a:r>
              <a:rPr lang="en-US" sz="1600" b="0" i="0" dirty="0">
                <a:solidFill>
                  <a:srgbClr val="363636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600" b="1" i="0" dirty="0">
                <a:solidFill>
                  <a:srgbClr val="0113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USD 12,895 Billion</a:t>
            </a:r>
            <a:r>
              <a:rPr lang="en-US" sz="16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2033, from </a:t>
            </a:r>
            <a:r>
              <a:rPr lang="en-US" sz="1600" b="1" i="0" dirty="0">
                <a:solidFill>
                  <a:srgbClr val="0113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USD 123 Billion</a:t>
            </a:r>
            <a:r>
              <a:rPr lang="en-US" sz="16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2023, growing at a </a:t>
            </a:r>
            <a:r>
              <a:rPr lang="en-US" sz="1600" b="1" i="0" dirty="0">
                <a:solidFill>
                  <a:srgbClr val="0113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CAGR of 68%</a:t>
            </a:r>
            <a:r>
              <a:rPr lang="en-US" sz="16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during the forecast period from 2024 to 2033.</a:t>
            </a:r>
            <a:b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 descr="A graph of a blockchain technology market&#10;&#10;Description automatically generated">
            <a:extLst>
              <a:ext uri="{FF2B5EF4-FFF2-40B4-BE49-F238E27FC236}">
                <a16:creationId xmlns:a16="http://schemas.microsoft.com/office/drawing/2014/main" id="{C08CA7C9-3997-78CB-FFA7-8565F14FE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55" y="1557543"/>
            <a:ext cx="8927689" cy="4906757"/>
          </a:xfrm>
        </p:spPr>
      </p:pic>
    </p:spTree>
    <p:extLst>
      <p:ext uri="{BB962C8B-B14F-4D97-AF65-F5344CB8AC3E}">
        <p14:creationId xmlns:p14="http://schemas.microsoft.com/office/powerpoint/2010/main" val="235329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FE66-FC02-5C72-47CC-94170A85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Blockchain Educational</a:t>
            </a:r>
            <a:r>
              <a:rPr lang="en-IN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Courses Category Overview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FFFA-FF82-0594-DC6C-7528A25A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802558"/>
            <a:ext cx="11058525" cy="5464175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Trends: </a:t>
            </a: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Growing interest in blockchain technology and cryptocurrencies.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demand for skilled blockchain professionals.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Emergence of online learning platforms.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for accessible and high-quality educational resources.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6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Challenges: </a:t>
            </a: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Rapidly evolving technology can make content outdated quickly.</a:t>
            </a: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partnering with credible educators.</a:t>
            </a: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from existing online learning platforms and free resources.</a:t>
            </a: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content relevance and accuracy.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6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Opportunities:</a:t>
            </a:r>
            <a:r>
              <a:rPr lang="en-IN" sz="1600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N" sz="1600" i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into a growing market of learners.</a:t>
            </a: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specialized courses catering to specific career paths (e.g.,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NFTs, Web3 development).</a:t>
            </a: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community of blockchain enthusiasts.</a:t>
            </a:r>
          </a:p>
          <a:p>
            <a:pPr marL="720000" lvl="1" indent="-28575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revenue through paid courses, certifications, and corporate training.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6459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47E8-6C23-49F6-93C6-8DE2911B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350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and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260D-AAE1-F4CB-6B27-E730F2AA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412"/>
            <a:ext cx="10515600" cy="385974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Vision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become the leading platform for accessible, up-to-date, and high-quality blockchain education, empowering individuals to build careers in blockchain technology and innovation.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Mission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blockchain education universally accessible by offering engaging, affordable courses led by industry experts, cultivating a supportive learning community, and empowering individuals to thrive in the dynamic blockchain ecosystem.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8292-464E-1B66-73F7-E1417F75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13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Plan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F538-AB64-AF3E-93D3-98F57880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85974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i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Content Strategy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Focus on high-quality, in-depth content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Leverage expert instructors, interactive elements (quizzes, simulations), and real-world case studies.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Cater to diverse learning styles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Offer a variety of formats (video lectures, articles, infographics, interactive tutorials).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Prioritize practical skills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Focus on hands-on learning with coding exercises, projects, and real-world application scenarios.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Stay current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Regularly update content to reflect the latest industry trends and developments.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44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163C-836A-31D5-401C-61891BA0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8763001" cy="1006476"/>
          </a:xfrm>
        </p:spPr>
        <p:txBody>
          <a:bodyPr>
            <a:no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Calendar for three months</a:t>
            </a:r>
            <a:endParaRPr lang="en-IN" sz="3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02CE81-EC25-C38C-3484-BEA013772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006476"/>
            <a:ext cx="984885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1-2</a:t>
            </a:r>
            <a:r>
              <a:rPr kumimoji="0" lang="en-US" altLang="en-US" sz="1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“What is Blockchain? A Beginner’s Guide”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“Blockchain Demystified: Key Concepts You Need to Know”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3-4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“Building the Future of Blockchain: Insights from a Leading Developer”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“Blockchain Trends to Watch in 2025: What’s Next for the Industry?”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5-6</a:t>
            </a:r>
            <a:r>
              <a:rPr kumimoji="0" lang="en-US" altLang="en-US" sz="1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Webinar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“How to Start a Career in Blockchain: A Step-by-Step Guide”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“Blockchain in the Real World: Case Studies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Supply Chain”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7-8</a:t>
            </a:r>
            <a:r>
              <a:rPr kumimoji="0" lang="en-US" altLang="en-US" sz="1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“Top Blockchain Courses to Get You Started in 2025”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Infographic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“Blockchain and Cryptocurrency Explained in 5 Simple Steps”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Week 9-12</a:t>
            </a:r>
            <a:r>
              <a:rPr kumimoji="0" lang="en-US" altLang="en-US" sz="18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“How Blockchain is Changing the Healthcare Industry”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“Creating Your First Smart Contract: A Beginner’s Guide”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4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3529-66A5-24DC-A4E8-F080B6D1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 5 Content Pieces: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76ED2-62EA-B164-A890-5DCE289EF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47338"/>
            <a:ext cx="100380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Blockchain? A Beginner’s Guide</a:t>
            </a:r>
            <a:r>
              <a:rPr kumimoji="0" lang="en-US" altLang="en-US" sz="18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en-US" altLang="en-US" sz="18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introduction to blockchain technology, explaining its basic principles,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types (public vs. private blockchains), and real-world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2. </a:t>
            </a:r>
            <a:r>
              <a:rPr lang="en-US" altLang="en-US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 Demystified: Key Concepts You Need to Know</a:t>
            </a:r>
            <a:r>
              <a:rPr kumimoji="0" lang="en-US" altLang="en-US" sz="18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en-US" altLang="en-US" sz="18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video that covers core blockchain concepts like decentralization, consensus algorithms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and cryptographic techniques, with visual explanations.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altLang="en-US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Building the Future of Blockchain: Insights from a Leading Developer</a:t>
            </a:r>
            <a:r>
              <a:rPr kumimoji="0" lang="en-US" altLang="en-US" sz="18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en-US" altLang="en-US" sz="18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expert interview with a blockchain developer, discussing trends, challenges,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and career advice for aspiring professionals in the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9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FD8248F-3270-3639-E0DE-D7FC032BA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8702" y="1521158"/>
            <a:ext cx="1180332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."</a:t>
            </a: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Blockchain Trends to Watch in 2025: What’s Next for the Industry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research report analyzing blockchain trends like interoperability, scalability solutions,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and the growing influence of Web3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1800" b="1" i="1" dirty="0">
                <a:latin typeface="Calibri" panose="020F0502020204030204" pitchFamily="34" charset="0"/>
                <a:cs typeface="Calibri" panose="020F0502020204030204" pitchFamily="34" charset="0"/>
              </a:rPr>
              <a:t>."</a:t>
            </a:r>
            <a:r>
              <a:rPr lang="en-US" altLang="en-US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Blockchain in the Real World: Case Studies from </a:t>
            </a:r>
            <a:r>
              <a:rPr lang="en-US" altLang="en-US" sz="1800" b="1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DeFi</a:t>
            </a:r>
            <a:r>
              <a:rPr lang="en-US" altLang="en-US" sz="18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 to Supply Chain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 blog post detailing real-life applications of blockchain, from decentralized finance platforms to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supply chain tracking, highlighting how blockchain is solving industry problems.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71863269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1609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Avenir Next LT Pro</vt:lpstr>
      <vt:lpstr>Calibri</vt:lpstr>
      <vt:lpstr>Courier New</vt:lpstr>
      <vt:lpstr>Poppins</vt:lpstr>
      <vt:lpstr>Symbol</vt:lpstr>
      <vt:lpstr>Times New Roman</vt:lpstr>
      <vt:lpstr>Tw Cen MT</vt:lpstr>
      <vt:lpstr>ShapesVTI</vt:lpstr>
      <vt:lpstr>Block-Chain Educational Courses</vt:lpstr>
      <vt:lpstr>What is block-chain ?</vt:lpstr>
      <vt:lpstr>Blockchain Market Overview: Blockchain Market size is forecast to reach  USD 12,895 Billion by 2033, from USD 123 Billion in 2023, growing at a CAGR of 68% during the forecast period from 2024 to 2033. </vt:lpstr>
      <vt:lpstr>Blockchain Educational Courses Category Overview </vt:lpstr>
      <vt:lpstr>Vision and Mission</vt:lpstr>
      <vt:lpstr>Content Plan</vt:lpstr>
      <vt:lpstr>Content Calendar for three months</vt:lpstr>
      <vt:lpstr>Initial 5 Content Pieces:</vt:lpstr>
      <vt:lpstr>PowerPoint Presentation</vt:lpstr>
      <vt:lpstr>Community Building Strategy</vt:lpstr>
      <vt:lpstr>PowerPoint Presentation</vt:lpstr>
      <vt:lpstr>Community Engagement Ideas:</vt:lpstr>
      <vt:lpstr>Revenue Generation Plan</vt:lpstr>
      <vt:lpstr>Strategy to approach potential client:</vt:lpstr>
      <vt:lpstr>Performance Metrics</vt:lpstr>
      <vt:lpstr>PowerPoint Presentation</vt:lpstr>
      <vt:lpstr>Articles on Blockchain</vt:lpstr>
      <vt:lpstr>Courses Example on Blockchain</vt:lpstr>
      <vt:lpstr>Hackathons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Block-Chain Educational Courses</dc:title>
  <dc:creator>Ritesh Singh</dc:creator>
  <cp:lastModifiedBy>Ritesh Singh</cp:lastModifiedBy>
  <cp:revision>1</cp:revision>
  <dcterms:created xsi:type="dcterms:W3CDTF">2025-01-12T16:13:04Z</dcterms:created>
  <dcterms:modified xsi:type="dcterms:W3CDTF">2025-01-14T10:44:36Z</dcterms:modified>
</cp:coreProperties>
</file>