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8.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 id="2147483762" r:id="rId9"/>
  </p:sldMasterIdLst>
  <p:notesMasterIdLst>
    <p:notesMasterId r:id="rId16"/>
  </p:notesMasterIdLst>
  <p:sldIdLst>
    <p:sldId id="418" r:id="rId10"/>
    <p:sldId id="295" r:id="rId11"/>
    <p:sldId id="412" r:id="rId12"/>
    <p:sldId id="413" r:id="rId13"/>
    <p:sldId id="419" r:id="rId14"/>
    <p:sldId id="423" r:id="rId15"/>
  </p:sldIdLst>
  <p:sldSz cx="12192000" cy="6858000"/>
  <p:notesSz cx="6858000" cy="160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18"/>
    <p:restoredTop sz="72304"/>
  </p:normalViewPr>
  <p:slideViewPr>
    <p:cSldViewPr snapToGrid="0" snapToObjects="1">
      <p:cViewPr varScale="1">
        <p:scale>
          <a:sx n="93" d="100"/>
          <a:sy n="93" d="100"/>
        </p:scale>
        <p:origin x="146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3/28/20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dirty="0"/>
          </a:p>
        </p:txBody>
      </p:sp>
    </p:spTree>
    <p:extLst>
      <p:ext uri="{BB962C8B-B14F-4D97-AF65-F5344CB8AC3E}">
        <p14:creationId xmlns:p14="http://schemas.microsoft.com/office/powerpoint/2010/main" val="82328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98D17C-A7EE-D345-89E6-D3D1C299CC23}" type="slidenum">
              <a:rPr lang="en-US" smtClean="0"/>
              <a:pPr/>
              <a:t>4</a:t>
            </a:fld>
            <a:endParaRPr lang="en-US" dirty="0"/>
          </a:p>
        </p:txBody>
      </p:sp>
    </p:spTree>
    <p:extLst>
      <p:ext uri="{BB962C8B-B14F-4D97-AF65-F5344CB8AC3E}">
        <p14:creationId xmlns:p14="http://schemas.microsoft.com/office/powerpoint/2010/main" val="3897873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99328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39591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49881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68051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331957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919361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04621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60388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1325018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39657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4975708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1665637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259035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12820759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2789741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7630713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5364764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4483745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13988588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42836368"/>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74632999"/>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8375150"/>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279894717"/>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140907025"/>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86860541"/>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00953701"/>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72974636"/>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7056442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552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6" Type="http://schemas.openxmlformats.org/officeDocument/2006/relationships/theme" Target="../theme/theme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7.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8.xml"/><Relationship Id="rId2" Type="http://schemas.openxmlformats.org/officeDocument/2006/relationships/slideLayout" Target="../slideLayouts/slideLayout67.xml"/><Relationship Id="rId1" Type="http://schemas.openxmlformats.org/officeDocument/2006/relationships/slideLayout" Target="../slideLayouts/slideLayout66.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9.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734" r:id="rId3"/>
    <p:sldLayoutId id="2147483736" r:id="rId4"/>
    <p:sldLayoutId id="2147483737" r:id="rId5"/>
    <p:sldLayoutId id="2147483738" r:id="rId6"/>
    <p:sldLayoutId id="2147483739" r:id="rId7"/>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731" r:id="rId6"/>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 id="2147483730" r:id="rId4"/>
    <p:sldLayoutId id="2147483741" r:id="rId5"/>
    <p:sldLayoutId id="2147483742" r:id="rId6"/>
    <p:sldLayoutId id="2147483743" r:id="rId7"/>
    <p:sldLayoutId id="2147483744"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 id="2147483728" r:id="rId11"/>
    <p:sldLayoutId id="2147483745" r:id="rId12"/>
    <p:sldLayoutId id="2147483746" r:id="rId13"/>
    <p:sldLayoutId id="2147483747" r:id="rId14"/>
    <p:sldLayoutId id="2147483748" r:id="rId1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 id="2147483776" r:id="rId14"/>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3/28/20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6275181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AA9B-FF38-464F-ACA8-1758D7454B0E}"/>
              </a:ext>
            </a:extLst>
          </p:cNvPr>
          <p:cNvSpPr>
            <a:spLocks noGrp="1"/>
          </p:cNvSpPr>
          <p:nvPr>
            <p:ph type="ctrTitle"/>
          </p:nvPr>
        </p:nvSpPr>
        <p:spPr>
          <a:xfrm>
            <a:off x="408662" y="2130110"/>
            <a:ext cx="10820170" cy="200055"/>
          </a:xfrm>
        </p:spPr>
        <p:txBody>
          <a:bodyPr/>
          <a:lstStyle/>
          <a:p>
            <a:r>
              <a:rPr lang="en-US" sz="1800" dirty="0"/>
              <a:t>Ritesh Kashyap -121163</a:t>
            </a:r>
          </a:p>
        </p:txBody>
      </p:sp>
      <p:sp>
        <p:nvSpPr>
          <p:cNvPr id="3" name="Subtitle 2">
            <a:extLst>
              <a:ext uri="{FF2B5EF4-FFF2-40B4-BE49-F238E27FC236}">
                <a16:creationId xmlns:a16="http://schemas.microsoft.com/office/drawing/2014/main" id="{22C5A1A4-3BD7-3A4F-9857-7EAE4D7F8FDC}"/>
              </a:ext>
            </a:extLst>
          </p:cNvPr>
          <p:cNvSpPr>
            <a:spLocks noGrp="1"/>
          </p:cNvSpPr>
          <p:nvPr>
            <p:ph type="subTitle" idx="1"/>
          </p:nvPr>
        </p:nvSpPr>
        <p:spPr>
          <a:xfrm>
            <a:off x="311680" y="1574509"/>
            <a:ext cx="10820170" cy="555601"/>
          </a:xfrm>
        </p:spPr>
        <p:txBody>
          <a:bodyPr/>
          <a:lstStyle/>
          <a:p>
            <a:r>
              <a:rPr lang="en-US" dirty="0"/>
              <a:t>Case Study – Assignment</a:t>
            </a:r>
          </a:p>
        </p:txBody>
      </p:sp>
      <p:sp>
        <p:nvSpPr>
          <p:cNvPr id="4" name="Slide Number Placeholder 3">
            <a:extLst>
              <a:ext uri="{FF2B5EF4-FFF2-40B4-BE49-F238E27FC236}">
                <a16:creationId xmlns:a16="http://schemas.microsoft.com/office/drawing/2014/main" id="{760524DE-C590-7145-93B3-1F585997F4B1}"/>
              </a:ext>
            </a:extLst>
          </p:cNvPr>
          <p:cNvSpPr>
            <a:spLocks noGrp="1"/>
          </p:cNvSpPr>
          <p:nvPr>
            <p:ph type="sldNum" sz="quarter" idx="10"/>
          </p:nvPr>
        </p:nvSpPr>
        <p:spPr/>
        <p:txBody>
          <a:bodyPr/>
          <a:lstStyle/>
          <a:p>
            <a:fld id="{58B792A5-9BAE-6942-BFE1-9FCDB51EA51E}" type="slidenum">
              <a:rPr lang="en-US" smtClean="0"/>
              <a:pPr/>
              <a:t>1</a:t>
            </a:fld>
            <a:endParaRPr lang="en-US" dirty="0"/>
          </a:p>
        </p:txBody>
      </p:sp>
    </p:spTree>
    <p:extLst>
      <p:ext uri="{BB962C8B-B14F-4D97-AF65-F5344CB8AC3E}">
        <p14:creationId xmlns:p14="http://schemas.microsoft.com/office/powerpoint/2010/main" val="307236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6CA154-382E-5948-9B00-2CCF53B32873}"/>
              </a:ext>
            </a:extLst>
          </p:cNvPr>
          <p:cNvSpPr>
            <a:spLocks noGrp="1"/>
          </p:cNvSpPr>
          <p:nvPr>
            <p:ph type="ctrTitle"/>
          </p:nvPr>
        </p:nvSpPr>
        <p:spPr>
          <a:xfrm>
            <a:off x="644236" y="1136073"/>
            <a:ext cx="8951976" cy="1280160"/>
          </a:xfrm>
        </p:spPr>
        <p:txBody>
          <a:bodyPr/>
          <a:lstStyle/>
          <a:p>
            <a:r>
              <a:rPr lang="en-US" sz="3600" dirty="0"/>
              <a:t>Assignment – React Training</a:t>
            </a:r>
          </a:p>
        </p:txBody>
      </p:sp>
      <p:sp>
        <p:nvSpPr>
          <p:cNvPr id="2" name="Slide Number Placeholder 1">
            <a:extLst>
              <a:ext uri="{FF2B5EF4-FFF2-40B4-BE49-F238E27FC236}">
                <a16:creationId xmlns:a16="http://schemas.microsoft.com/office/drawing/2014/main" id="{656D9356-A76A-7C45-AE18-DA6FF7DC4328}"/>
              </a:ext>
            </a:extLst>
          </p:cNvPr>
          <p:cNvSpPr>
            <a:spLocks noGrp="1"/>
          </p:cNvSpPr>
          <p:nvPr>
            <p:ph type="sldNum" sz="quarter" idx="10"/>
          </p:nvPr>
        </p:nvSpPr>
        <p:spPr/>
        <p:txBody>
          <a:bodyPr/>
          <a:lstStyle/>
          <a:p>
            <a:fld id="{58B792A5-9BAE-6942-BFE1-9FCDB51EA51E}" type="slidenum">
              <a:rPr lang="en-US" smtClean="0"/>
              <a:pPr/>
              <a:t>2</a:t>
            </a:fld>
            <a:endParaRPr lang="en-US" dirty="0"/>
          </a:p>
        </p:txBody>
      </p:sp>
      <p:sp>
        <p:nvSpPr>
          <p:cNvPr id="5" name="TextBox 4">
            <a:extLst>
              <a:ext uri="{FF2B5EF4-FFF2-40B4-BE49-F238E27FC236}">
                <a16:creationId xmlns:a16="http://schemas.microsoft.com/office/drawing/2014/main" id="{88F1BD3F-362F-564A-A19D-704A4D67508D}"/>
              </a:ext>
            </a:extLst>
          </p:cNvPr>
          <p:cNvSpPr txBox="1"/>
          <p:nvPr/>
        </p:nvSpPr>
        <p:spPr>
          <a:xfrm>
            <a:off x="9596212" y="6077247"/>
            <a:ext cx="2049344" cy="461665"/>
          </a:xfrm>
          <a:prstGeom prst="rect">
            <a:avLst/>
          </a:prstGeom>
          <a:noFill/>
        </p:spPr>
        <p:txBody>
          <a:bodyPr wrap="none" rtlCol="0">
            <a:spAutoFit/>
          </a:bodyPr>
          <a:lstStyle/>
          <a:p>
            <a:r>
              <a:rPr lang="en-US" sz="2400" dirty="0">
                <a:solidFill>
                  <a:schemeClr val="bg1"/>
                </a:solidFill>
              </a:rPr>
              <a:t>Ritesh Kashyap</a:t>
            </a:r>
          </a:p>
        </p:txBody>
      </p:sp>
    </p:spTree>
    <p:extLst>
      <p:ext uri="{BB962C8B-B14F-4D97-AF65-F5344CB8AC3E}">
        <p14:creationId xmlns:p14="http://schemas.microsoft.com/office/powerpoint/2010/main" val="4259095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5F89-561C-5046-9D98-4C9A453D67D0}"/>
              </a:ext>
            </a:extLst>
          </p:cNvPr>
          <p:cNvSpPr>
            <a:spLocks noGrp="1"/>
          </p:cNvSpPr>
          <p:nvPr>
            <p:ph type="ctrTitle"/>
          </p:nvPr>
        </p:nvSpPr>
        <p:spPr/>
        <p:txBody>
          <a:bodyPr/>
          <a:lstStyle/>
          <a:p>
            <a:r>
              <a:rPr lang="en-US" dirty="0"/>
              <a:t>Context</a:t>
            </a:r>
          </a:p>
        </p:txBody>
      </p:sp>
      <p:sp>
        <p:nvSpPr>
          <p:cNvPr id="3" name="Subtitle 2">
            <a:extLst>
              <a:ext uri="{FF2B5EF4-FFF2-40B4-BE49-F238E27FC236}">
                <a16:creationId xmlns:a16="http://schemas.microsoft.com/office/drawing/2014/main" id="{17E869CC-D28E-CE44-B827-0F10DB7F9282}"/>
              </a:ext>
            </a:extLst>
          </p:cNvPr>
          <p:cNvSpPr>
            <a:spLocks noGrp="1"/>
          </p:cNvSpPr>
          <p:nvPr>
            <p:ph type="subTitle" idx="1"/>
          </p:nvPr>
        </p:nvSpPr>
        <p:spPr>
          <a:xfrm>
            <a:off x="685978" y="3307012"/>
            <a:ext cx="10820170" cy="571438"/>
          </a:xfrm>
        </p:spPr>
        <p:txBody>
          <a:bodyPr/>
          <a:lstStyle/>
          <a:p>
            <a:r>
              <a:rPr lang="en-US" sz="3600" dirty="0">
                <a:solidFill>
                  <a:srgbClr val="FFFFFF"/>
                </a:solidFill>
              </a:rPr>
              <a:t>Why </a:t>
            </a:r>
            <a:r>
              <a:rPr lang="en-US" sz="3600" dirty="0"/>
              <a:t>Reference Architectures</a:t>
            </a:r>
            <a:r>
              <a:rPr lang="en-US" sz="3600" dirty="0">
                <a:solidFill>
                  <a:srgbClr val="FFFFFF"/>
                </a:solidFill>
              </a:rPr>
              <a:t>?</a:t>
            </a:r>
            <a:endParaRPr lang="en-US" dirty="0"/>
          </a:p>
        </p:txBody>
      </p:sp>
      <p:sp>
        <p:nvSpPr>
          <p:cNvPr id="4" name="Slide Number Placeholder 3">
            <a:extLst>
              <a:ext uri="{FF2B5EF4-FFF2-40B4-BE49-F238E27FC236}">
                <a16:creationId xmlns:a16="http://schemas.microsoft.com/office/drawing/2014/main" id="{7A53DF91-3DEE-7042-82A3-CA84267A0CA3}"/>
              </a:ext>
            </a:extLst>
          </p:cNvPr>
          <p:cNvSpPr>
            <a:spLocks noGrp="1"/>
          </p:cNvSpPr>
          <p:nvPr>
            <p:ph type="sldNum" sz="quarter" idx="10"/>
          </p:nvPr>
        </p:nvSpPr>
        <p:spPr/>
        <p:txBody>
          <a:bodyPr/>
          <a:lstStyle/>
          <a:p>
            <a:fld id="{58B792A5-9BAE-6942-BFE1-9FCDB51EA51E}" type="slidenum">
              <a:rPr lang="en-US" smtClean="0"/>
              <a:pPr/>
              <a:t>3</a:t>
            </a:fld>
            <a:endParaRPr lang="en-US" dirty="0"/>
          </a:p>
        </p:txBody>
      </p:sp>
    </p:spTree>
    <p:extLst>
      <p:ext uri="{BB962C8B-B14F-4D97-AF65-F5344CB8AC3E}">
        <p14:creationId xmlns:p14="http://schemas.microsoft.com/office/powerpoint/2010/main" val="393818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1997-6B68-E647-A095-D5853488D3BB}"/>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84DC85D5-951E-A44F-A04F-86D955F81442}"/>
              </a:ext>
            </a:extLst>
          </p:cNvPr>
          <p:cNvSpPr>
            <a:spLocks noGrp="1"/>
          </p:cNvSpPr>
          <p:nvPr>
            <p:ph type="subTitle" idx="1"/>
          </p:nvPr>
        </p:nvSpPr>
        <p:spPr>
          <a:xfrm>
            <a:off x="685978" y="3307012"/>
            <a:ext cx="10820170" cy="571438"/>
          </a:xfrm>
        </p:spPr>
        <p:txBody>
          <a:bodyPr/>
          <a:lstStyle/>
          <a:p>
            <a:r>
              <a:rPr lang="es-ES" dirty="0"/>
              <a:t>Hola</a:t>
            </a:r>
            <a:r>
              <a:rPr lang="en-US" dirty="0"/>
              <a:t>, Reference </a:t>
            </a:r>
            <a:r>
              <a:rPr lang="en-US" sz="3200" dirty="0"/>
              <a:t>Architectures!</a:t>
            </a:r>
            <a:r>
              <a:rPr lang="en-US" dirty="0"/>
              <a:t> </a:t>
            </a:r>
          </a:p>
        </p:txBody>
      </p:sp>
      <p:sp>
        <p:nvSpPr>
          <p:cNvPr id="4" name="Slide Number Placeholder 3">
            <a:extLst>
              <a:ext uri="{FF2B5EF4-FFF2-40B4-BE49-F238E27FC236}">
                <a16:creationId xmlns:a16="http://schemas.microsoft.com/office/drawing/2014/main" id="{50566C03-0D05-7649-B073-4B6B59E57FA2}"/>
              </a:ext>
            </a:extLst>
          </p:cNvPr>
          <p:cNvSpPr>
            <a:spLocks noGrp="1"/>
          </p:cNvSpPr>
          <p:nvPr>
            <p:ph type="sldNum" sz="quarter" idx="10"/>
          </p:nvPr>
        </p:nvSpPr>
        <p:spPr/>
        <p:txBody>
          <a:bodyPr/>
          <a:lstStyle/>
          <a:p>
            <a:fld id="{58B792A5-9BAE-6942-BFE1-9FCDB51EA51E}" type="slidenum">
              <a:rPr lang="en-US" smtClean="0"/>
              <a:pPr/>
              <a:t>4</a:t>
            </a:fld>
            <a:endParaRPr lang="en-US" dirty="0"/>
          </a:p>
        </p:txBody>
      </p:sp>
    </p:spTree>
    <p:extLst>
      <p:ext uri="{BB962C8B-B14F-4D97-AF65-F5344CB8AC3E}">
        <p14:creationId xmlns:p14="http://schemas.microsoft.com/office/powerpoint/2010/main" val="48009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7F18-FBDC-5C46-8E79-9367B9977F5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9F824C09-8D7F-E947-BC31-B177BEB2B50D}"/>
              </a:ext>
            </a:extLst>
          </p:cNvPr>
          <p:cNvSpPr>
            <a:spLocks noGrp="1"/>
          </p:cNvSpPr>
          <p:nvPr>
            <p:ph type="subTitle" idx="1"/>
          </p:nvPr>
        </p:nvSpPr>
        <p:spPr/>
        <p:txBody>
          <a:bodyPr/>
          <a:lstStyle/>
          <a:p>
            <a:r>
              <a:rPr lang="en-US" dirty="0"/>
              <a:t>Future Features?</a:t>
            </a:r>
          </a:p>
        </p:txBody>
      </p:sp>
      <p:sp>
        <p:nvSpPr>
          <p:cNvPr id="4" name="Slide Number Placeholder 3">
            <a:extLst>
              <a:ext uri="{FF2B5EF4-FFF2-40B4-BE49-F238E27FC236}">
                <a16:creationId xmlns:a16="http://schemas.microsoft.com/office/drawing/2014/main" id="{557BBB4B-768C-4D43-BBB1-990A824CF4EC}"/>
              </a:ext>
            </a:extLst>
          </p:cNvPr>
          <p:cNvSpPr>
            <a:spLocks noGrp="1"/>
          </p:cNvSpPr>
          <p:nvPr>
            <p:ph type="sldNum" sz="quarter" idx="10"/>
          </p:nvPr>
        </p:nvSpPr>
        <p:spPr/>
        <p:txBody>
          <a:bodyPr/>
          <a:lstStyle/>
          <a:p>
            <a:fld id="{58B792A5-9BAE-6942-BFE1-9FCDB51EA51E}" type="slidenum">
              <a:rPr lang="en-US" smtClean="0"/>
              <a:pPr/>
              <a:t>5</a:t>
            </a:fld>
            <a:endParaRPr lang="en-US" dirty="0"/>
          </a:p>
        </p:txBody>
      </p:sp>
    </p:spTree>
    <p:extLst>
      <p:ext uri="{BB962C8B-B14F-4D97-AF65-F5344CB8AC3E}">
        <p14:creationId xmlns:p14="http://schemas.microsoft.com/office/powerpoint/2010/main" val="408930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329277-73AA-49BD-913E-15CC4273B50B}"/>
              </a:ext>
            </a:extLst>
          </p:cNvPr>
          <p:cNvSpPr>
            <a:spLocks noGrp="1"/>
          </p:cNvSpPr>
          <p:nvPr>
            <p:ph type="sldNum" sz="quarter" idx="4"/>
          </p:nvPr>
        </p:nvSpPr>
        <p:spPr/>
        <p:txBody>
          <a:bodyPr/>
          <a:lstStyle/>
          <a:p>
            <a:fld id="{58B792A5-9BAE-6942-BFE1-9FCDB51EA51E}" type="slidenum">
              <a:rPr lang="en-US" smtClean="0"/>
              <a:pPr/>
              <a:t>6</a:t>
            </a:fld>
            <a:endParaRPr lang="en-US" dirty="0"/>
          </a:p>
        </p:txBody>
      </p:sp>
    </p:spTree>
    <p:extLst>
      <p:ext uri="{BB962C8B-B14F-4D97-AF65-F5344CB8AC3E}">
        <p14:creationId xmlns:p14="http://schemas.microsoft.com/office/powerpoint/2010/main" val="3849690139"/>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6165</TotalTime>
  <Words>36</Words>
  <Application>Microsoft Macintosh PowerPoint</Application>
  <PresentationFormat>Widescreen</PresentationFormat>
  <Paragraphs>17</Paragraphs>
  <Slides>6</Slides>
  <Notes>2</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6</vt:i4>
      </vt:variant>
    </vt:vector>
  </HeadingPairs>
  <TitlesOfParts>
    <vt:vector size="22" baseType="lpstr">
      <vt:lpstr>Arial</vt:lpstr>
      <vt:lpstr>Calibri</vt:lpstr>
      <vt:lpstr>Calibri Light</vt:lpstr>
      <vt:lpstr>Futura Next Book</vt:lpstr>
      <vt:lpstr>Futura Next DemiBold</vt:lpstr>
      <vt:lpstr>Futura Next Medium</vt:lpstr>
      <vt:lpstr>Minion Pro</vt:lpstr>
      <vt:lpstr>Brand Mark</vt:lpstr>
      <vt:lpstr>Cover</vt:lpstr>
      <vt:lpstr>Agenda</vt:lpstr>
      <vt:lpstr>Divider</vt:lpstr>
      <vt:lpstr>Quote</vt:lpstr>
      <vt:lpstr>Voice</vt:lpstr>
      <vt:lpstr>Content</vt:lpstr>
      <vt:lpstr>Back Cover</vt:lpstr>
      <vt:lpstr>Office Theme</vt:lpstr>
      <vt:lpstr>Ritesh Kashyap -121163</vt:lpstr>
      <vt:lpstr>Assignment – React Training</vt:lpstr>
      <vt:lpstr>Context</vt:lpstr>
      <vt:lpstr>Introduction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Nimble</dc:title>
  <dc:creator>Ankur Kakroo</dc:creator>
  <cp:lastModifiedBy>Ritesh Kashyap</cp:lastModifiedBy>
  <cp:revision>739</cp:revision>
  <dcterms:created xsi:type="dcterms:W3CDTF">2019-08-01T22:08:07Z</dcterms:created>
  <dcterms:modified xsi:type="dcterms:W3CDTF">2020-03-29T07:35:16Z</dcterms:modified>
</cp:coreProperties>
</file>