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 id="2147483762" r:id="rId9"/>
  </p:sldMasterIdLst>
  <p:notesMasterIdLst>
    <p:notesMasterId r:id="rId14"/>
  </p:notesMasterIdLst>
  <p:sldIdLst>
    <p:sldId id="418" r:id="rId10"/>
    <p:sldId id="295" r:id="rId11"/>
    <p:sldId id="412" r:id="rId12"/>
    <p:sldId id="424" r:id="rId13"/>
  </p:sldIdLst>
  <p:sldSz cx="12192000" cy="6858000"/>
  <p:notesSz cx="6858000" cy="160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18"/>
    <p:restoredTop sz="96405"/>
  </p:normalViewPr>
  <p:slideViewPr>
    <p:cSldViewPr snapToGrid="0" snapToObjects="1">
      <p:cViewPr varScale="1">
        <p:scale>
          <a:sx n="125" d="100"/>
          <a:sy n="125" d="100"/>
        </p:scale>
        <p:origin x="184" y="3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4/6/20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823287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99328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9591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49881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68051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331957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919361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0462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6038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32501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39657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497570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1665637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259035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2820759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2789741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53647648"/>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398858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483745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42836368"/>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74632999"/>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8375150"/>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79894717"/>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40907025"/>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86860541"/>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00953701"/>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72974636"/>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70564420"/>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5523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6" Type="http://schemas.openxmlformats.org/officeDocument/2006/relationships/theme" Target="../theme/theme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9.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34" r:id="rId3"/>
    <p:sldLayoutId id="2147483736" r:id="rId4"/>
    <p:sldLayoutId id="2147483737" r:id="rId5"/>
    <p:sldLayoutId id="2147483738" r:id="rId6"/>
    <p:sldLayoutId id="2147483739" r:id="rId7"/>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731" r:id="rId6"/>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 id="2147483730" r:id="rId4"/>
    <p:sldLayoutId id="2147483741" r:id="rId5"/>
    <p:sldLayoutId id="2147483742" r:id="rId6"/>
    <p:sldLayoutId id="2147483743" r:id="rId7"/>
    <p:sldLayoutId id="2147483744"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8" r:id="rId11"/>
    <p:sldLayoutId id="2147483745" r:id="rId12"/>
    <p:sldLayoutId id="2147483746" r:id="rId13"/>
    <p:sldLayoutId id="2147483747" r:id="rId14"/>
    <p:sldLayoutId id="2147483748" r:id="rId1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4/6/20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6275181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AA9B-FF38-464F-ACA8-1758D7454B0E}"/>
              </a:ext>
            </a:extLst>
          </p:cNvPr>
          <p:cNvSpPr>
            <a:spLocks noGrp="1"/>
          </p:cNvSpPr>
          <p:nvPr>
            <p:ph type="ctrTitle"/>
          </p:nvPr>
        </p:nvSpPr>
        <p:spPr>
          <a:xfrm>
            <a:off x="408662" y="2130110"/>
            <a:ext cx="10820170" cy="200055"/>
          </a:xfrm>
        </p:spPr>
        <p:txBody>
          <a:bodyPr/>
          <a:lstStyle/>
          <a:p>
            <a:r>
              <a:rPr lang="en-US" sz="1800" dirty="0"/>
              <a:t>Ritesh Kashyap -121163</a:t>
            </a:r>
          </a:p>
        </p:txBody>
      </p:sp>
      <p:sp>
        <p:nvSpPr>
          <p:cNvPr id="3" name="Subtitle 2">
            <a:extLst>
              <a:ext uri="{FF2B5EF4-FFF2-40B4-BE49-F238E27FC236}">
                <a16:creationId xmlns:a16="http://schemas.microsoft.com/office/drawing/2014/main" id="{22C5A1A4-3BD7-3A4F-9857-7EAE4D7F8FDC}"/>
              </a:ext>
            </a:extLst>
          </p:cNvPr>
          <p:cNvSpPr>
            <a:spLocks noGrp="1"/>
          </p:cNvSpPr>
          <p:nvPr>
            <p:ph type="subTitle" idx="1"/>
          </p:nvPr>
        </p:nvSpPr>
        <p:spPr>
          <a:xfrm>
            <a:off x="311680" y="1574509"/>
            <a:ext cx="10820170" cy="555601"/>
          </a:xfrm>
        </p:spPr>
        <p:txBody>
          <a:bodyPr/>
          <a:lstStyle/>
          <a:p>
            <a:r>
              <a:rPr lang="en-US" dirty="0"/>
              <a:t>Case Study – Assignment</a:t>
            </a:r>
          </a:p>
        </p:txBody>
      </p:sp>
      <p:sp>
        <p:nvSpPr>
          <p:cNvPr id="4" name="Slide Number Placeholder 3">
            <a:extLst>
              <a:ext uri="{FF2B5EF4-FFF2-40B4-BE49-F238E27FC236}">
                <a16:creationId xmlns:a16="http://schemas.microsoft.com/office/drawing/2014/main" id="{760524DE-C590-7145-93B3-1F585997F4B1}"/>
              </a:ext>
            </a:extLst>
          </p:cNvPr>
          <p:cNvSpPr>
            <a:spLocks noGrp="1"/>
          </p:cNvSpPr>
          <p:nvPr>
            <p:ph type="sldNum" sz="quarter" idx="10"/>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307236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6CA154-382E-5948-9B00-2CCF53B32873}"/>
              </a:ext>
            </a:extLst>
          </p:cNvPr>
          <p:cNvSpPr>
            <a:spLocks noGrp="1"/>
          </p:cNvSpPr>
          <p:nvPr>
            <p:ph type="ctrTitle"/>
          </p:nvPr>
        </p:nvSpPr>
        <p:spPr>
          <a:xfrm>
            <a:off x="644236" y="554182"/>
            <a:ext cx="8951976" cy="540327"/>
          </a:xfrm>
        </p:spPr>
        <p:txBody>
          <a:bodyPr/>
          <a:lstStyle/>
          <a:p>
            <a:r>
              <a:rPr lang="en-US" sz="3600" dirty="0"/>
              <a:t>Frontend Stack</a:t>
            </a:r>
          </a:p>
        </p:txBody>
      </p:sp>
      <p:sp>
        <p:nvSpPr>
          <p:cNvPr id="2" name="Slide Number Placeholder 1">
            <a:extLst>
              <a:ext uri="{FF2B5EF4-FFF2-40B4-BE49-F238E27FC236}">
                <a16:creationId xmlns:a16="http://schemas.microsoft.com/office/drawing/2014/main" id="{656D9356-A76A-7C45-AE18-DA6FF7DC4328}"/>
              </a:ext>
            </a:extLst>
          </p:cNvPr>
          <p:cNvSpPr>
            <a:spLocks noGrp="1"/>
          </p:cNvSpPr>
          <p:nvPr>
            <p:ph type="sldNum" sz="quarter" idx="10"/>
          </p:nvPr>
        </p:nvSpPr>
        <p:spPr/>
        <p:txBody>
          <a:bodyPr/>
          <a:lstStyle/>
          <a:p>
            <a:fld id="{58B792A5-9BAE-6942-BFE1-9FCDB51EA51E}" type="slidenum">
              <a:rPr lang="en-US" smtClean="0"/>
              <a:pPr/>
              <a:t>2</a:t>
            </a:fld>
            <a:endParaRPr lang="en-US" dirty="0"/>
          </a:p>
        </p:txBody>
      </p:sp>
      <p:sp>
        <p:nvSpPr>
          <p:cNvPr id="5" name="TextBox 4">
            <a:extLst>
              <a:ext uri="{FF2B5EF4-FFF2-40B4-BE49-F238E27FC236}">
                <a16:creationId xmlns:a16="http://schemas.microsoft.com/office/drawing/2014/main" id="{88F1BD3F-362F-564A-A19D-704A4D67508D}"/>
              </a:ext>
            </a:extLst>
          </p:cNvPr>
          <p:cNvSpPr txBox="1"/>
          <p:nvPr/>
        </p:nvSpPr>
        <p:spPr>
          <a:xfrm>
            <a:off x="9596212" y="6077247"/>
            <a:ext cx="2049344" cy="461665"/>
          </a:xfrm>
          <a:prstGeom prst="rect">
            <a:avLst/>
          </a:prstGeom>
          <a:noFill/>
        </p:spPr>
        <p:txBody>
          <a:bodyPr wrap="none" rtlCol="0">
            <a:spAutoFit/>
          </a:bodyPr>
          <a:lstStyle/>
          <a:p>
            <a:r>
              <a:rPr lang="en-US" sz="2400" dirty="0">
                <a:solidFill>
                  <a:schemeClr val="bg1"/>
                </a:solidFill>
              </a:rPr>
              <a:t>Ritesh Kashyap</a:t>
            </a:r>
          </a:p>
        </p:txBody>
      </p:sp>
      <p:sp>
        <p:nvSpPr>
          <p:cNvPr id="4" name="TextBox 3">
            <a:extLst>
              <a:ext uri="{FF2B5EF4-FFF2-40B4-BE49-F238E27FC236}">
                <a16:creationId xmlns:a16="http://schemas.microsoft.com/office/drawing/2014/main" id="{E3B829C2-9BA5-0F4B-B2F2-73E662B47494}"/>
              </a:ext>
            </a:extLst>
          </p:cNvPr>
          <p:cNvSpPr txBox="1"/>
          <p:nvPr/>
        </p:nvSpPr>
        <p:spPr>
          <a:xfrm>
            <a:off x="644236" y="1231388"/>
            <a:ext cx="2691250" cy="1938992"/>
          </a:xfrm>
          <a:prstGeom prst="rect">
            <a:avLst/>
          </a:prstGeom>
          <a:noFill/>
        </p:spPr>
        <p:txBody>
          <a:bodyPr wrap="none" rtlCol="0">
            <a:spAutoFit/>
          </a:bodyPr>
          <a:lstStyle/>
          <a:p>
            <a:r>
              <a:rPr lang="en-US" sz="2400" b="1" dirty="0">
                <a:solidFill>
                  <a:schemeClr val="bg1"/>
                </a:solidFill>
              </a:rPr>
              <a:t>Core</a:t>
            </a:r>
          </a:p>
          <a:p>
            <a:pPr marL="285750" indent="-285750">
              <a:buFont typeface="Arial" panose="020B0604020202020204" pitchFamily="34" charset="0"/>
              <a:buChar char="•"/>
            </a:pPr>
            <a:r>
              <a:rPr lang="en-US" sz="2400" dirty="0">
                <a:solidFill>
                  <a:schemeClr val="bg1"/>
                </a:solidFill>
              </a:rPr>
              <a:t>React JS(16.3)</a:t>
            </a:r>
          </a:p>
          <a:p>
            <a:pPr marL="285750" indent="-285750">
              <a:buFont typeface="Arial" panose="020B0604020202020204" pitchFamily="34" charset="0"/>
              <a:buChar char="•"/>
            </a:pPr>
            <a:r>
              <a:rPr lang="en-US" sz="2400" dirty="0">
                <a:solidFill>
                  <a:schemeClr val="bg1"/>
                </a:solidFill>
              </a:rPr>
              <a:t>Redux</a:t>
            </a:r>
          </a:p>
          <a:p>
            <a:pPr marL="285750" indent="-285750">
              <a:buFont typeface="Arial" panose="020B0604020202020204" pitchFamily="34" charset="0"/>
              <a:buChar char="•"/>
            </a:pPr>
            <a:r>
              <a:rPr lang="en-US" sz="2400" dirty="0">
                <a:solidFill>
                  <a:schemeClr val="bg1"/>
                </a:solidFill>
              </a:rPr>
              <a:t>Redux Saga</a:t>
            </a:r>
          </a:p>
          <a:p>
            <a:pPr marL="285750" indent="-285750">
              <a:buFont typeface="Arial" panose="020B0604020202020204" pitchFamily="34" charset="0"/>
              <a:buChar char="•"/>
            </a:pPr>
            <a:r>
              <a:rPr lang="en-US" sz="2400" dirty="0">
                <a:solidFill>
                  <a:schemeClr val="bg1"/>
                </a:solidFill>
              </a:rPr>
              <a:t>React-JSS(for CSS)</a:t>
            </a:r>
          </a:p>
        </p:txBody>
      </p:sp>
      <p:sp>
        <p:nvSpPr>
          <p:cNvPr id="6" name="TextBox 5">
            <a:extLst>
              <a:ext uri="{FF2B5EF4-FFF2-40B4-BE49-F238E27FC236}">
                <a16:creationId xmlns:a16="http://schemas.microsoft.com/office/drawing/2014/main" id="{F38340E8-B6F0-614A-B7AE-11903FD72789}"/>
              </a:ext>
            </a:extLst>
          </p:cNvPr>
          <p:cNvSpPr txBox="1"/>
          <p:nvPr/>
        </p:nvSpPr>
        <p:spPr>
          <a:xfrm>
            <a:off x="644236" y="3452212"/>
            <a:ext cx="3607206" cy="1569660"/>
          </a:xfrm>
          <a:prstGeom prst="rect">
            <a:avLst/>
          </a:prstGeom>
          <a:noFill/>
        </p:spPr>
        <p:txBody>
          <a:bodyPr wrap="none" rtlCol="0">
            <a:spAutoFit/>
          </a:bodyPr>
          <a:lstStyle/>
          <a:p>
            <a:r>
              <a:rPr lang="en-US" sz="2400" b="1" dirty="0">
                <a:solidFill>
                  <a:schemeClr val="bg1"/>
                </a:solidFill>
              </a:rPr>
              <a:t>Build Tools</a:t>
            </a:r>
          </a:p>
          <a:p>
            <a:pPr marL="285750" indent="-285750">
              <a:buFont typeface="Arial" panose="020B0604020202020204" pitchFamily="34" charset="0"/>
              <a:buChar char="•"/>
            </a:pPr>
            <a:r>
              <a:rPr lang="en-US" sz="2400" dirty="0">
                <a:solidFill>
                  <a:schemeClr val="bg1"/>
                </a:solidFill>
              </a:rPr>
              <a:t>Webpack(No Boilerplate)</a:t>
            </a:r>
          </a:p>
          <a:p>
            <a:pPr marL="285750" indent="-285750">
              <a:buFont typeface="Arial" panose="020B0604020202020204" pitchFamily="34" charset="0"/>
              <a:buChar char="•"/>
            </a:pPr>
            <a:r>
              <a:rPr lang="en-US" sz="2400" dirty="0">
                <a:solidFill>
                  <a:schemeClr val="bg1"/>
                </a:solidFill>
              </a:rPr>
              <a:t>ES Lint</a:t>
            </a:r>
          </a:p>
          <a:p>
            <a:pPr marL="285750" indent="-285750">
              <a:buFont typeface="Arial" panose="020B0604020202020204" pitchFamily="34" charset="0"/>
              <a:buChar char="•"/>
            </a:pPr>
            <a:r>
              <a:rPr lang="en-US" sz="2400" dirty="0">
                <a:solidFill>
                  <a:schemeClr val="bg1"/>
                </a:solidFill>
              </a:rPr>
              <a:t>Husky (pre commit)</a:t>
            </a:r>
          </a:p>
        </p:txBody>
      </p:sp>
    </p:spTree>
    <p:extLst>
      <p:ext uri="{BB962C8B-B14F-4D97-AF65-F5344CB8AC3E}">
        <p14:creationId xmlns:p14="http://schemas.microsoft.com/office/powerpoint/2010/main" val="425909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E869CC-D28E-CE44-B827-0F10DB7F9282}"/>
              </a:ext>
            </a:extLst>
          </p:cNvPr>
          <p:cNvSpPr>
            <a:spLocks noGrp="1"/>
          </p:cNvSpPr>
          <p:nvPr>
            <p:ph type="subTitle" idx="1"/>
          </p:nvPr>
        </p:nvSpPr>
        <p:spPr>
          <a:xfrm>
            <a:off x="408662" y="466830"/>
            <a:ext cx="10820170" cy="571438"/>
          </a:xfrm>
        </p:spPr>
        <p:txBody>
          <a:bodyPr/>
          <a:lstStyle/>
          <a:p>
            <a:r>
              <a:rPr lang="en-US" sz="3600" dirty="0">
                <a:solidFill>
                  <a:srgbClr val="FFFFFF"/>
                </a:solidFill>
              </a:rPr>
              <a:t>Screens</a:t>
            </a:r>
            <a:endParaRPr lang="en-US" dirty="0"/>
          </a:p>
        </p:txBody>
      </p:sp>
      <p:sp>
        <p:nvSpPr>
          <p:cNvPr id="4" name="Slide Number Placeholder 3">
            <a:extLst>
              <a:ext uri="{FF2B5EF4-FFF2-40B4-BE49-F238E27FC236}">
                <a16:creationId xmlns:a16="http://schemas.microsoft.com/office/drawing/2014/main" id="{7A53DF91-3DEE-7042-82A3-CA84267A0CA3}"/>
              </a:ext>
            </a:extLst>
          </p:cNvPr>
          <p:cNvSpPr>
            <a:spLocks noGrp="1"/>
          </p:cNvSpPr>
          <p:nvPr>
            <p:ph type="sldNum" sz="quarter" idx="10"/>
          </p:nvPr>
        </p:nvSpPr>
        <p:spPr/>
        <p:txBody>
          <a:bodyPr/>
          <a:lstStyle/>
          <a:p>
            <a:fld id="{58B792A5-9BAE-6942-BFE1-9FCDB51EA51E}" type="slidenum">
              <a:rPr lang="en-US" smtClean="0"/>
              <a:pPr/>
              <a:t>3</a:t>
            </a:fld>
            <a:endParaRPr lang="en-US" dirty="0"/>
          </a:p>
        </p:txBody>
      </p:sp>
      <p:pic>
        <p:nvPicPr>
          <p:cNvPr id="10" name="Picture 9">
            <a:extLst>
              <a:ext uri="{FF2B5EF4-FFF2-40B4-BE49-F238E27FC236}">
                <a16:creationId xmlns:a16="http://schemas.microsoft.com/office/drawing/2014/main" id="{2CBDC557-D144-584C-A04C-B422F46405DA}"/>
              </a:ext>
            </a:extLst>
          </p:cNvPr>
          <p:cNvPicPr>
            <a:picLocks noChangeAspect="1"/>
          </p:cNvPicPr>
          <p:nvPr/>
        </p:nvPicPr>
        <p:blipFill>
          <a:blip r:embed="rId2"/>
          <a:stretch>
            <a:fillRect/>
          </a:stretch>
        </p:blipFill>
        <p:spPr>
          <a:xfrm>
            <a:off x="408662" y="1129708"/>
            <a:ext cx="10045978" cy="5221888"/>
          </a:xfrm>
          <a:prstGeom prst="rect">
            <a:avLst/>
          </a:prstGeom>
        </p:spPr>
      </p:pic>
    </p:spTree>
    <p:extLst>
      <p:ext uri="{BB962C8B-B14F-4D97-AF65-F5344CB8AC3E}">
        <p14:creationId xmlns:p14="http://schemas.microsoft.com/office/powerpoint/2010/main" val="393818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E869CC-D28E-CE44-B827-0F10DB7F9282}"/>
              </a:ext>
            </a:extLst>
          </p:cNvPr>
          <p:cNvSpPr>
            <a:spLocks noGrp="1"/>
          </p:cNvSpPr>
          <p:nvPr>
            <p:ph type="subTitle" idx="1"/>
          </p:nvPr>
        </p:nvSpPr>
        <p:spPr>
          <a:xfrm>
            <a:off x="408662" y="466830"/>
            <a:ext cx="10820170" cy="571438"/>
          </a:xfrm>
        </p:spPr>
        <p:txBody>
          <a:bodyPr/>
          <a:lstStyle/>
          <a:p>
            <a:r>
              <a:rPr lang="en-US" sz="3600" dirty="0">
                <a:solidFill>
                  <a:srgbClr val="FFFFFF"/>
                </a:solidFill>
              </a:rPr>
              <a:t>Screens</a:t>
            </a:r>
            <a:endParaRPr lang="en-US" dirty="0"/>
          </a:p>
        </p:txBody>
      </p:sp>
      <p:sp>
        <p:nvSpPr>
          <p:cNvPr id="4" name="Slide Number Placeholder 3">
            <a:extLst>
              <a:ext uri="{FF2B5EF4-FFF2-40B4-BE49-F238E27FC236}">
                <a16:creationId xmlns:a16="http://schemas.microsoft.com/office/drawing/2014/main" id="{7A53DF91-3DEE-7042-82A3-CA84267A0CA3}"/>
              </a:ext>
            </a:extLst>
          </p:cNvPr>
          <p:cNvSpPr>
            <a:spLocks noGrp="1"/>
          </p:cNvSpPr>
          <p:nvPr>
            <p:ph type="sldNum" sz="quarter" idx="10"/>
          </p:nvPr>
        </p:nvSpPr>
        <p:spPr/>
        <p:txBody>
          <a:bodyPr/>
          <a:lstStyle/>
          <a:p>
            <a:fld id="{58B792A5-9BAE-6942-BFE1-9FCDB51EA51E}" type="slidenum">
              <a:rPr lang="en-US" smtClean="0"/>
              <a:pPr/>
              <a:t>4</a:t>
            </a:fld>
            <a:endParaRPr lang="en-US" dirty="0"/>
          </a:p>
        </p:txBody>
      </p:sp>
      <p:pic>
        <p:nvPicPr>
          <p:cNvPr id="7" name="Picture 6">
            <a:extLst>
              <a:ext uri="{FF2B5EF4-FFF2-40B4-BE49-F238E27FC236}">
                <a16:creationId xmlns:a16="http://schemas.microsoft.com/office/drawing/2014/main" id="{94EC784D-B38A-6F43-9690-3F907CF6F0B2}"/>
              </a:ext>
            </a:extLst>
          </p:cNvPr>
          <p:cNvPicPr>
            <a:picLocks noChangeAspect="1"/>
          </p:cNvPicPr>
          <p:nvPr/>
        </p:nvPicPr>
        <p:blipFill>
          <a:blip r:embed="rId2"/>
          <a:stretch>
            <a:fillRect/>
          </a:stretch>
        </p:blipFill>
        <p:spPr>
          <a:xfrm>
            <a:off x="781168" y="1123786"/>
            <a:ext cx="3882272" cy="5503537"/>
          </a:xfrm>
          <a:prstGeom prst="rect">
            <a:avLst/>
          </a:prstGeom>
        </p:spPr>
      </p:pic>
      <p:pic>
        <p:nvPicPr>
          <p:cNvPr id="8" name="Picture 7">
            <a:extLst>
              <a:ext uri="{FF2B5EF4-FFF2-40B4-BE49-F238E27FC236}">
                <a16:creationId xmlns:a16="http://schemas.microsoft.com/office/drawing/2014/main" id="{A15916F8-FF06-1846-A1BC-C0B221B8B949}"/>
              </a:ext>
            </a:extLst>
          </p:cNvPr>
          <p:cNvPicPr>
            <a:picLocks noChangeAspect="1"/>
          </p:cNvPicPr>
          <p:nvPr/>
        </p:nvPicPr>
        <p:blipFill>
          <a:blip r:embed="rId3"/>
          <a:stretch>
            <a:fillRect/>
          </a:stretch>
        </p:blipFill>
        <p:spPr>
          <a:xfrm>
            <a:off x="5354326" y="1123786"/>
            <a:ext cx="2773674" cy="5616498"/>
          </a:xfrm>
          <a:prstGeom prst="rect">
            <a:avLst/>
          </a:prstGeom>
        </p:spPr>
      </p:pic>
    </p:spTree>
    <p:extLst>
      <p:ext uri="{BB962C8B-B14F-4D97-AF65-F5344CB8AC3E}">
        <p14:creationId xmlns:p14="http://schemas.microsoft.com/office/powerpoint/2010/main" val="2598181226"/>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16527</TotalTime>
  <Words>47</Words>
  <Application>Microsoft Macintosh PowerPoint</Application>
  <PresentationFormat>Widescreen</PresentationFormat>
  <Paragraphs>20</Paragraphs>
  <Slides>4</Slides>
  <Notes>1</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4</vt:i4>
      </vt:variant>
    </vt:vector>
  </HeadingPairs>
  <TitlesOfParts>
    <vt:vector size="20" baseType="lpstr">
      <vt:lpstr>Arial</vt:lpstr>
      <vt:lpstr>Calibri</vt:lpstr>
      <vt:lpstr>Calibri Light</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Office Theme</vt:lpstr>
      <vt:lpstr>Ritesh Kashyap -121163</vt:lpstr>
      <vt:lpstr>Frontend Stack</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Nimble</dc:title>
  <dc:creator>Ankur Kakroo</dc:creator>
  <cp:lastModifiedBy>Ritesh Kashyap</cp:lastModifiedBy>
  <cp:revision>745</cp:revision>
  <dcterms:created xsi:type="dcterms:W3CDTF">2019-08-01T22:08:07Z</dcterms:created>
  <dcterms:modified xsi:type="dcterms:W3CDTF">2020-04-13T13:50:02Z</dcterms:modified>
</cp:coreProperties>
</file>