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226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5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961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7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3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E6EA9-94EB-467A-8904-40982A8E057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7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latin typeface="Segoe UI" panose="020B0502040204020203" pitchFamily="34" charset="0"/>
              </a:rPr>
              <a:t>RITESH ADMANE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1981</TotalTime>
  <Words>418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Ritesh</cp:lastModifiedBy>
  <cp:revision>47</cp:revision>
  <dcterms:created xsi:type="dcterms:W3CDTF">2021-12-23T07:21:38Z</dcterms:created>
  <dcterms:modified xsi:type="dcterms:W3CDTF">2023-03-05T10:51:22Z</dcterms:modified>
</cp:coreProperties>
</file>