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sldIdLst>
    <p:sldId id="292" r:id="rId5"/>
    <p:sldId id="310" r:id="rId6"/>
    <p:sldId id="311" r:id="rId7"/>
    <p:sldId id="312" r:id="rId8"/>
    <p:sldId id="314" r:id="rId9"/>
    <p:sldId id="315" r:id="rId10"/>
    <p:sldId id="317" r:id="rId11"/>
    <p:sldId id="31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7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31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876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7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6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4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232" y="1376517"/>
            <a:ext cx="4775075" cy="24159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Employee Management system using </a:t>
            </a:r>
            <a:r>
              <a:rPr lang="en-US" sz="4400" dirty="0" err="1">
                <a:solidFill>
                  <a:schemeClr val="tx1"/>
                </a:solidFill>
              </a:rPr>
              <a:t>c++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2" y="379243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-By </a:t>
            </a:r>
            <a:r>
              <a:rPr lang="en-US" dirty="0"/>
              <a:t>RITESH PANDIT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5B52-45BE-CD9D-44F2-92AFE871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7315"/>
            <a:ext cx="10058400" cy="1609344"/>
          </a:xfrm>
        </p:spPr>
        <p:txBody>
          <a:bodyPr/>
          <a:lstStyle/>
          <a:p>
            <a:r>
              <a:rPr lang="en-IN" dirty="0"/>
              <a:t>INTRODUCTION TO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2D93A-DC90-A091-5893-BFAABE16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3849"/>
            <a:ext cx="100584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C++ is a powerful, high-performance programming language that extends the capabilities of C with object-oriented and generic programming features. Developed by Bjarne </a:t>
            </a:r>
            <a:r>
              <a:rPr lang="en-US" dirty="0" err="1"/>
              <a:t>Stroustrup</a:t>
            </a:r>
            <a:r>
              <a:rPr lang="en-US" dirty="0"/>
              <a:t> in 1983, C++ combines low-level memory manipulation with high-level abstraction, making it versatile for a wide range of applications.</a:t>
            </a:r>
          </a:p>
          <a:p>
            <a:r>
              <a:rPr lang="en-US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Object-Oriented Programming (OOP): Supports classes, inheritance, polymorphism, and encapsulation.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Performance: Offers fine control over hardware and system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Portability: Code can run on various platforms with minimal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Library: Includes data structures, algorithms, and utilities that simplify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Extensibility: Allows custom definitions for complex data types and templates for generic programming.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4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95F2-441A-33CD-64C0-75AB2C5B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3994"/>
            <a:ext cx="10058400" cy="1371600"/>
          </a:xfrm>
        </p:spPr>
        <p:txBody>
          <a:bodyPr/>
          <a:lstStyle/>
          <a:p>
            <a:r>
              <a:rPr lang="en-IN" dirty="0"/>
              <a:t>Key OOP concepts used in the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8540-E373-4966-9D21-87BB96A5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5594"/>
            <a:ext cx="11169445" cy="424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Employee </a:t>
            </a:r>
            <a:r>
              <a:rPr lang="en-US" dirty="0" err="1"/>
              <a:t>Class:The</a:t>
            </a:r>
            <a:r>
              <a:rPr lang="en-US" dirty="0"/>
              <a:t> base class containing attributes (id, name, position, salary) and member functions (display(), </a:t>
            </a:r>
            <a:r>
              <a:rPr lang="en-US" dirty="0" err="1"/>
              <a:t>updateDetails</a:t>
            </a:r>
            <a:r>
              <a:rPr lang="en-US" dirty="0"/>
              <a:t>(), etc.).</a:t>
            </a:r>
          </a:p>
          <a:p>
            <a:r>
              <a:rPr lang="en-US" dirty="0"/>
              <a:t>Admin </a:t>
            </a:r>
            <a:r>
              <a:rPr lang="en-US" dirty="0" err="1"/>
              <a:t>Class:A</a:t>
            </a:r>
            <a:r>
              <a:rPr lang="en-US" dirty="0"/>
              <a:t> derived class that extends the functionality of the Employee class to manage employees (add, remove, update, view).</a:t>
            </a:r>
          </a:p>
          <a:p>
            <a:r>
              <a:rPr lang="en-US" dirty="0"/>
              <a:t>Object </a:t>
            </a:r>
            <a:r>
              <a:rPr lang="en-US" dirty="0" err="1"/>
              <a:t>Creation:An</a:t>
            </a:r>
            <a:r>
              <a:rPr lang="en-US" dirty="0"/>
              <a:t> object of Admin is created in the main() function to manage the employees.</a:t>
            </a:r>
          </a:p>
          <a:p>
            <a:pPr marL="0" indent="0">
              <a:buNone/>
            </a:pPr>
            <a:r>
              <a:rPr lang="en-US" dirty="0"/>
              <a:t>Inheritance</a:t>
            </a:r>
          </a:p>
          <a:p>
            <a:r>
              <a:rPr lang="en-US" dirty="0"/>
              <a:t>Admin Class inherits from the Employee </a:t>
            </a:r>
            <a:r>
              <a:rPr lang="en-US" dirty="0" err="1"/>
              <a:t>class:It</a:t>
            </a:r>
            <a:r>
              <a:rPr lang="en-US" dirty="0"/>
              <a:t> gets access to the data members (id, name, etc.) and member functions (display(), </a:t>
            </a:r>
            <a:r>
              <a:rPr lang="en-US" dirty="0" err="1"/>
              <a:t>updateDetails</a:t>
            </a:r>
            <a:r>
              <a:rPr lang="en-US" dirty="0"/>
              <a:t>()).The Admin class adds more specific functionality like </a:t>
            </a:r>
            <a:r>
              <a:rPr lang="en-US" dirty="0" err="1"/>
              <a:t>addEmployee</a:t>
            </a:r>
            <a:r>
              <a:rPr lang="en-US" dirty="0"/>
              <a:t>(), </a:t>
            </a:r>
            <a:r>
              <a:rPr lang="en-US" dirty="0" err="1"/>
              <a:t>removeEmployee</a:t>
            </a:r>
            <a:r>
              <a:rPr lang="en-US" dirty="0"/>
              <a:t>(), and </a:t>
            </a:r>
            <a:r>
              <a:rPr lang="en-US" dirty="0" err="1"/>
              <a:t>viewEmployees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11481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A34-D45F-60FA-69A5-0EB40098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37794"/>
            <a:ext cx="10535265" cy="1065810"/>
          </a:xfrm>
        </p:spPr>
        <p:txBody>
          <a:bodyPr>
            <a:normAutofit/>
          </a:bodyPr>
          <a:lstStyle/>
          <a:p>
            <a:r>
              <a:rPr lang="en-US" dirty="0"/>
              <a:t>Key OOP concepts used in the project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76C7-EBF0-41A1-A0EF-09E7C852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1862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Polymorphism</a:t>
            </a:r>
          </a:p>
          <a:p>
            <a:r>
              <a:rPr lang="en-US" dirty="0"/>
              <a:t>Polymorphic </a:t>
            </a:r>
            <a:r>
              <a:rPr lang="en-US" dirty="0" err="1"/>
              <a:t>Behavior:The</a:t>
            </a:r>
            <a:r>
              <a:rPr lang="en-US" dirty="0"/>
              <a:t> </a:t>
            </a:r>
            <a:r>
              <a:rPr lang="en-US" dirty="0" err="1"/>
              <a:t>viewEmployees</a:t>
            </a:r>
            <a:r>
              <a:rPr lang="en-US" dirty="0"/>
              <a:t>() function in the Admin class calls the display() function, which behaves </a:t>
            </a:r>
            <a:r>
              <a:rPr lang="en-US" dirty="0" err="1"/>
              <a:t>polymorphically:When</a:t>
            </a:r>
            <a:r>
              <a:rPr lang="en-US" dirty="0"/>
              <a:t> called through the base class pointer (Employee*), it calls the correct display() method based on the actual object type (Employee or derived types).</a:t>
            </a:r>
          </a:p>
          <a:p>
            <a:pPr marL="0" indent="0">
              <a:buNone/>
            </a:pPr>
            <a:r>
              <a:rPr lang="en-US" dirty="0"/>
              <a:t>Encapsulation</a:t>
            </a:r>
          </a:p>
          <a:p>
            <a:r>
              <a:rPr lang="en-US" dirty="0"/>
              <a:t>In this code, employee details (like id, name, salary) are encapsulated inside the Employee class.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9DB35ED-2EA0-454B-8E5D-FE9DF575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2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3808-EC8C-3DF9-59B8-FAC19A36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060"/>
            <a:ext cx="10058400" cy="1609344"/>
          </a:xfrm>
        </p:spPr>
        <p:txBody>
          <a:bodyPr/>
          <a:lstStyle/>
          <a:p>
            <a:r>
              <a:rPr lang="en-IN" dirty="0"/>
              <a:t> Key Take Aways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D117BC-3A9C-442A-9664-93BE6740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6404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Classes and Objects form the backbone of the system.</a:t>
            </a:r>
          </a:p>
          <a:p>
            <a:r>
              <a:rPr lang="en-US" dirty="0"/>
              <a:t>Inheritance and Polymorphism allow for extending and managing employees efficiently.</a:t>
            </a:r>
          </a:p>
          <a:p>
            <a:r>
              <a:rPr lang="en-US" dirty="0"/>
              <a:t>Encapsulation hides implementation details and protects employee data.</a:t>
            </a:r>
          </a:p>
          <a:p>
            <a:r>
              <a:rPr lang="en-US" dirty="0"/>
              <a:t>Dynamic Memory Allocation provides flexibility in managing employee data.</a:t>
            </a:r>
          </a:p>
          <a:p>
            <a:r>
              <a:rPr lang="en-US" dirty="0"/>
              <a:t>Password Authentication secures the system from unauthorized access.</a:t>
            </a:r>
          </a:p>
          <a:p>
            <a:r>
              <a:rPr lang="en-US" dirty="0"/>
              <a:t>Input Validation ensures robust error handling and user interaction.</a:t>
            </a:r>
          </a:p>
          <a:p>
            <a:r>
              <a:rPr lang="en-US" dirty="0"/>
              <a:t>Destructor ensures proper memory management and avoids leaks.</a:t>
            </a:r>
          </a:p>
        </p:txBody>
      </p:sp>
    </p:spTree>
    <p:extLst>
      <p:ext uri="{BB962C8B-B14F-4D97-AF65-F5344CB8AC3E}">
        <p14:creationId xmlns:p14="http://schemas.microsoft.com/office/powerpoint/2010/main" val="39884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CD7C-7D7F-59FF-02B3-BA8023A9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57341"/>
          </a:xfrm>
        </p:spPr>
        <p:txBody>
          <a:bodyPr/>
          <a:lstStyle/>
          <a:p>
            <a:r>
              <a:rPr lang="en-IN" dirty="0"/>
              <a:t> 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6E1715-6C5E-4C2F-9CAA-B3040B9A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3876"/>
            <a:ext cx="12192000" cy="5612964"/>
          </a:xfrm>
        </p:spPr>
      </p:pic>
    </p:spTree>
    <p:extLst>
      <p:ext uri="{BB962C8B-B14F-4D97-AF65-F5344CB8AC3E}">
        <p14:creationId xmlns:p14="http://schemas.microsoft.com/office/powerpoint/2010/main" val="366135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E98A-E6FC-48F8-A7EB-AB9B2C3C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BCDBE-F064-44CA-A366-E0DBBFEA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3517"/>
            <a:ext cx="12192000" cy="5502025"/>
          </a:xfrm>
        </p:spPr>
      </p:pic>
    </p:spTree>
    <p:extLst>
      <p:ext uri="{BB962C8B-B14F-4D97-AF65-F5344CB8AC3E}">
        <p14:creationId xmlns:p14="http://schemas.microsoft.com/office/powerpoint/2010/main" val="310696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43E6ED-58B0-59A9-E3E3-4545ACB31009}"/>
              </a:ext>
            </a:extLst>
          </p:cNvPr>
          <p:cNvSpPr txBox="1"/>
          <p:nvPr/>
        </p:nvSpPr>
        <p:spPr>
          <a:xfrm>
            <a:off x="1176337" y="1847850"/>
            <a:ext cx="9839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967925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136</TotalTime>
  <Words>418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Rockwell Condensed</vt:lpstr>
      <vt:lpstr>Wingdings</vt:lpstr>
      <vt:lpstr>Wood Type</vt:lpstr>
      <vt:lpstr>Employee Management system using c++</vt:lpstr>
      <vt:lpstr>INTRODUCTION TO C++</vt:lpstr>
      <vt:lpstr>Key OOP concepts used in the project</vt:lpstr>
      <vt:lpstr>Key OOP concepts used in the project</vt:lpstr>
      <vt:lpstr> Key Take Aways </vt:lpstr>
      <vt:lpstr> OUTPUTS</vt:lpstr>
      <vt:lpstr>Outputs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 using c++</dc:title>
  <dc:creator>43116_ANISH_23_24</dc:creator>
  <cp:lastModifiedBy>RITESHPANDIT</cp:lastModifiedBy>
  <cp:revision>3</cp:revision>
  <dcterms:created xsi:type="dcterms:W3CDTF">2024-11-29T03:51:54Z</dcterms:created>
  <dcterms:modified xsi:type="dcterms:W3CDTF">2024-11-30T12:34:15Z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