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77" r:id="rId5"/>
    <p:sldId id="276" r:id="rId6"/>
    <p:sldId id="260" r:id="rId7"/>
    <p:sldId id="261" r:id="rId8"/>
    <p:sldId id="263" r:id="rId9"/>
    <p:sldId id="264" r:id="rId10"/>
    <p:sldId id="262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CD1B-D4A3-480F-A735-50639E757E8E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32E31-1349-4D95-8026-7287E46A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6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76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32E31-1349-4D95-8026-7287E46A8A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B4EB-78FF-4200-90C7-5E94981EF52E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3AD4-BD87-44A4-8DD0-717A4F06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5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B4EB-78FF-4200-90C7-5E94981EF52E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3AD4-BD87-44A4-8DD0-717A4F06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B4EB-78FF-4200-90C7-5E94981EF52E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3AD4-BD87-44A4-8DD0-717A4F06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1111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131201" y="2350967"/>
            <a:ext cx="7929599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64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4319969" y="-14"/>
            <a:ext cx="3552104" cy="1769305"/>
            <a:chOff x="3578850" y="-50"/>
            <a:chExt cx="1816500" cy="904800"/>
          </a:xfrm>
        </p:grpSpPr>
        <p:sp>
          <p:nvSpPr>
            <p:cNvPr id="11" name="Shape 11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" name="Shape 1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6787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B4EB-78FF-4200-90C7-5E94981EF52E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3AD4-BD87-44A4-8DD0-717A4F06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B4EB-78FF-4200-90C7-5E94981EF52E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3AD4-BD87-44A4-8DD0-717A4F06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9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B4EB-78FF-4200-90C7-5E94981EF52E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3AD4-BD87-44A4-8DD0-717A4F06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B4EB-78FF-4200-90C7-5E94981EF52E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3AD4-BD87-44A4-8DD0-717A4F06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B4EB-78FF-4200-90C7-5E94981EF52E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3AD4-BD87-44A4-8DD0-717A4F06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B4EB-78FF-4200-90C7-5E94981EF52E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3AD4-BD87-44A4-8DD0-717A4F06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B4EB-78FF-4200-90C7-5E94981EF52E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3AD4-BD87-44A4-8DD0-717A4F06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B4EB-78FF-4200-90C7-5E94981EF52E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3AD4-BD87-44A4-8DD0-717A4F06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B4EB-78FF-4200-90C7-5E94981EF52E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3AD4-BD87-44A4-8DD0-717A4F06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Pictures/3141998850_d0348b1553_z.jp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2131201" y="2350967"/>
            <a:ext cx="7929599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Ruby on </a:t>
            </a:r>
            <a:r>
              <a:rPr lang="en" dirty="0" smtClean="0"/>
              <a:t>Rails (RoR)</a:t>
            </a:r>
            <a:endParaRPr lang="en" dirty="0"/>
          </a:p>
        </p:txBody>
      </p:sp>
      <p:pic>
        <p:nvPicPr>
          <p:cNvPr id="1026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35" y="3897367"/>
            <a:ext cx="4614729" cy="223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2"/>
            <a:ext cx="3141233" cy="1033319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94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4862" y="1267913"/>
            <a:ext cx="1116974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lib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− You'll put libraries here, unless they explicitly belong elsewhere (such as vendor libraries).</a:t>
            </a:r>
            <a:endParaRPr lang="en-US" sz="2800" dirty="0" smtClean="0">
              <a:effectLst/>
              <a:ea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log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− Error logs go here. </a:t>
            </a:r>
            <a:endParaRPr lang="en-US" sz="2800" dirty="0" smtClean="0">
              <a:effectLst/>
              <a:ea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− Like the public directory for a web server, this directory has web files that don't change, such as JavaScript files (public/</a:t>
            </a:r>
            <a:r>
              <a:rPr lang="en-US" sz="2000" dirty="0" err="1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javascripts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), graphics (public/images), stylesheets (public/stylesheets), and HTML files (public).</a:t>
            </a:r>
            <a:endParaRPr lang="en-US" sz="2800" dirty="0" smtClean="0">
              <a:effectLst/>
              <a:ea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script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− This directory holds scripts to launch and manage the various tools that you'll use with Rails. .</a:t>
            </a:r>
            <a:endParaRPr lang="en-US" sz="2800" dirty="0" smtClean="0">
              <a:effectLst/>
              <a:ea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test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− The tests you write and those that Rails creates for you, all goes here. </a:t>
            </a:r>
            <a:endParaRPr lang="en-US" sz="2800" dirty="0" smtClean="0">
              <a:effectLst/>
              <a:ea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 err="1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tmp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− Rails uses this directory to hold temporary files for intermediate processing.</a:t>
            </a:r>
            <a:endParaRPr lang="en-US" sz="2800" dirty="0" smtClean="0">
              <a:effectLst/>
              <a:ea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vendor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− Libraries provided by third-party vendors go here.</a:t>
            </a:r>
            <a:endParaRPr lang="en-US" sz="2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862" y="4733626"/>
            <a:ext cx="115686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dirty="0" smtClean="0">
                <a:solidFill>
                  <a:srgbClr val="000000"/>
                </a:solidFill>
                <a:effectLst/>
              </a:rPr>
              <a:t>Apart from these directories, there will be two files available in demo directory.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README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 − This file contains a basic detail about Rail Application and description of the directory structure explained above.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 err="1" smtClean="0">
                <a:solidFill>
                  <a:srgbClr val="000000"/>
                </a:solidFill>
                <a:effectLst/>
              </a:rPr>
              <a:t>Rakefile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 − This file is similar to Unix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</a:rPr>
              <a:t>Makefile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, which helps with building, packaging and testing the Rails code. This will be used by rake utility supplied along with the Ruby installation.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467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RAILS with MySQL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Step 1:  Create a database with name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projectName_development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Step 2 : Update the library/</a:t>
            </a:r>
            <a:r>
              <a:rPr lang="en-US" sz="2400" dirty="0" err="1" smtClean="0"/>
              <a:t>config</a:t>
            </a:r>
            <a:r>
              <a:rPr lang="en-US" sz="2400" dirty="0" smtClean="0"/>
              <a:t>/</a:t>
            </a:r>
            <a:r>
              <a:rPr lang="en-US" sz="2400" dirty="0" err="1" smtClean="0"/>
              <a:t>database.yml</a:t>
            </a:r>
            <a:r>
              <a:rPr lang="en-US" sz="2400" dirty="0" smtClean="0"/>
              <a:t> file with your database’s username and password.</a:t>
            </a:r>
          </a:p>
          <a:p>
            <a:r>
              <a:rPr lang="en-US" sz="2400" dirty="0" smtClean="0"/>
              <a:t>Create a Model.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rails generate model User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email:string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This creates a Model “User” with attributes name and email.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$bundle exec rake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db:migrate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This creates a table User with columns name and string in your database.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7" name="Picture 6" descr="Chapter 6: Modeling users | Ruby on Rails Tutorial (3rd Ed.) | Softcover.io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8" t="51282" r="47696" b="40718"/>
          <a:stretch/>
        </p:blipFill>
        <p:spPr>
          <a:xfrm>
            <a:off x="1026942" y="4557931"/>
            <a:ext cx="5711483" cy="7737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370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4890" y="2217029"/>
            <a:ext cx="98473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abic Typesetting" panose="03020402040406030203" pitchFamily="66" charset="-78"/>
              </a:rPr>
              <a:t>class User &lt; </a:t>
            </a:r>
            <a:r>
              <a:rPr lang="en-US" sz="2400" dirty="0" err="1">
                <a:cs typeface="Arabic Typesetting" panose="03020402040406030203" pitchFamily="66" charset="-78"/>
              </a:rPr>
              <a:t>ActiveRecord</a:t>
            </a:r>
            <a:r>
              <a:rPr lang="en-US" sz="2400" dirty="0">
                <a:cs typeface="Arabic Typesetting" panose="03020402040406030203" pitchFamily="66" charset="-78"/>
              </a:rPr>
              <a:t>::Base</a:t>
            </a:r>
          </a:p>
          <a:p>
            <a:r>
              <a:rPr lang="en-US" sz="2400" dirty="0">
                <a:cs typeface="Arabic Typesetting" panose="03020402040406030203" pitchFamily="66" charset="-78"/>
              </a:rPr>
              <a:t>  </a:t>
            </a:r>
            <a:r>
              <a:rPr lang="en-US" sz="2400" dirty="0" err="1">
                <a:cs typeface="Arabic Typesetting" panose="03020402040406030203" pitchFamily="66" charset="-78"/>
              </a:rPr>
              <a:t>has_many</a:t>
            </a:r>
            <a:r>
              <a:rPr lang="en-US" sz="2400" dirty="0">
                <a:cs typeface="Arabic Typesetting" panose="03020402040406030203" pitchFamily="66" charset="-78"/>
              </a:rPr>
              <a:t> :tweets</a:t>
            </a:r>
          </a:p>
          <a:p>
            <a:r>
              <a:rPr lang="en-US" sz="2400" dirty="0">
                <a:cs typeface="Arabic Typesetting" panose="03020402040406030203" pitchFamily="66" charset="-78"/>
              </a:rPr>
              <a:t>end</a:t>
            </a:r>
          </a:p>
          <a:p>
            <a:endParaRPr lang="en-US" sz="2400" dirty="0">
              <a:cs typeface="Arabic Typesetting" panose="03020402040406030203" pitchFamily="66" charset="-78"/>
            </a:endParaRPr>
          </a:p>
          <a:p>
            <a:endParaRPr lang="en-US" sz="2400" dirty="0" smtClean="0">
              <a:cs typeface="Arabic Typesetting" panose="03020402040406030203" pitchFamily="66" charset="-78"/>
            </a:endParaRPr>
          </a:p>
          <a:p>
            <a:endParaRPr lang="en-US" sz="2400" dirty="0">
              <a:cs typeface="Arabic Typesetting" panose="03020402040406030203" pitchFamily="66" charset="-78"/>
            </a:endParaRPr>
          </a:p>
          <a:p>
            <a:endParaRPr lang="en-US" sz="2400" dirty="0" smtClean="0">
              <a:cs typeface="Arabic Typesetting" panose="03020402040406030203" pitchFamily="66" charset="-78"/>
            </a:endParaRPr>
          </a:p>
          <a:p>
            <a:r>
              <a:rPr lang="en-US" sz="2400" dirty="0" smtClean="0">
                <a:cs typeface="Arabic Typesetting" panose="03020402040406030203" pitchFamily="66" charset="-78"/>
              </a:rPr>
              <a:t>class </a:t>
            </a:r>
            <a:r>
              <a:rPr lang="en-US" sz="2400" dirty="0">
                <a:cs typeface="Arabic Typesetting" panose="03020402040406030203" pitchFamily="66" charset="-78"/>
              </a:rPr>
              <a:t>Tweet &lt; </a:t>
            </a:r>
            <a:r>
              <a:rPr lang="en-US" sz="2400" dirty="0" err="1">
                <a:cs typeface="Arabic Typesetting" panose="03020402040406030203" pitchFamily="66" charset="-78"/>
              </a:rPr>
              <a:t>ActiveRecord</a:t>
            </a:r>
            <a:r>
              <a:rPr lang="en-US" sz="2400" dirty="0">
                <a:cs typeface="Arabic Typesetting" panose="03020402040406030203" pitchFamily="66" charset="-78"/>
              </a:rPr>
              <a:t>::Base</a:t>
            </a:r>
          </a:p>
          <a:p>
            <a:r>
              <a:rPr lang="en-US" sz="2400" dirty="0">
                <a:cs typeface="Arabic Typesetting" panose="03020402040406030203" pitchFamily="66" charset="-78"/>
              </a:rPr>
              <a:t>  </a:t>
            </a:r>
            <a:r>
              <a:rPr lang="en-US" sz="2400" dirty="0" err="1">
                <a:cs typeface="Arabic Typesetting" panose="03020402040406030203" pitchFamily="66" charset="-78"/>
              </a:rPr>
              <a:t>belongs_to</a:t>
            </a:r>
            <a:r>
              <a:rPr lang="en-US" sz="2400" dirty="0">
                <a:cs typeface="Arabic Typesetting" panose="03020402040406030203" pitchFamily="66" charset="-78"/>
              </a:rPr>
              <a:t> :user</a:t>
            </a:r>
          </a:p>
          <a:p>
            <a:r>
              <a:rPr lang="en-US" sz="2400" dirty="0">
                <a:cs typeface="Arabic Typesetting" panose="03020402040406030203" pitchFamily="66" charset="-78"/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6674" y="801223"/>
            <a:ext cx="10515600" cy="1325563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Models and Relationships:</a:t>
            </a:r>
            <a:endParaRPr lang="en-US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012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Controller:</a:t>
            </a:r>
            <a:endParaRPr lang="en-US" u="sng" dirty="0"/>
          </a:p>
        </p:txBody>
      </p:sp>
      <p:pic>
        <p:nvPicPr>
          <p:cNvPr id="4" name="Content Placeholder 3" descr="The Rails Command Line — Ruby on Rails Guides - Google Chrome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" t="28854" r="30358" b="22527"/>
          <a:stretch/>
        </p:blipFill>
        <p:spPr>
          <a:xfrm>
            <a:off x="1420835" y="2014545"/>
            <a:ext cx="8651633" cy="3148299"/>
          </a:xfrm>
        </p:spPr>
      </p:pic>
      <p:sp>
        <p:nvSpPr>
          <p:cNvPr id="6" name="TextBox 5"/>
          <p:cNvSpPr txBox="1"/>
          <p:nvPr/>
        </p:nvSpPr>
        <p:spPr>
          <a:xfrm>
            <a:off x="634804" y="1344071"/>
            <a:ext cx="11407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Rails controller is the logical center of your application. It coordinates the interaction between the user, the views, and the model.</a:t>
            </a:r>
          </a:p>
        </p:txBody>
      </p:sp>
      <p:pic>
        <p:nvPicPr>
          <p:cNvPr id="7" name="Picture 6" descr="The Rails Command Line — Ruby on Rails Guides - Google Chrom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t="37128" r="48931" b="45846"/>
          <a:stretch/>
        </p:blipFill>
        <p:spPr>
          <a:xfrm>
            <a:off x="1420835" y="5289452"/>
            <a:ext cx="6288259" cy="11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7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3385"/>
            <a:ext cx="10515600" cy="987303"/>
          </a:xfrm>
        </p:spPr>
        <p:txBody>
          <a:bodyPr/>
          <a:lstStyle/>
          <a:p>
            <a:r>
              <a:rPr lang="en-US" u="sng" dirty="0" smtClean="0"/>
              <a:t>CRUD Methods in your controller</a:t>
            </a:r>
            <a:endParaRPr lang="en-US" u="sn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25834" y="1709286"/>
            <a:ext cx="7700714" cy="136958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 smtClean="0"/>
              <a:t>Display List Of All Users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88"/>
                </a:solidFill>
                <a:latin typeface="Menlo"/>
              </a:rPr>
              <a:t>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def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Menlo"/>
              </a:rPr>
              <a:t> </a:t>
            </a:r>
            <a:r>
              <a:rPr lang="en-US" altLang="en-US" dirty="0" smtClean="0">
                <a:latin typeface="Menlo"/>
              </a:rPr>
              <a:t>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@users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User.all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               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38200" y="3296591"/>
            <a:ext cx="7700714" cy="136958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 smtClean="0"/>
              <a:t>Show a User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r>
              <a:rPr lang="en-US" altLang="en-US" dirty="0" smtClean="0">
                <a:solidFill>
                  <a:srgbClr val="000088"/>
                </a:solidFill>
                <a:latin typeface="Menlo"/>
              </a:rPr>
              <a:t>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</a:t>
            </a:r>
            <a:r>
              <a:rPr lang="en-US" dirty="0" err="1"/>
              <a:t>def</a:t>
            </a:r>
            <a:r>
              <a:rPr lang="en-US" dirty="0"/>
              <a:t> show</a:t>
            </a:r>
          </a:p>
          <a:p>
            <a:r>
              <a:rPr lang="en-US" dirty="0" smtClean="0"/>
              <a:t>                         @user = </a:t>
            </a:r>
            <a:r>
              <a:rPr lang="en-US" dirty="0" err="1" smtClean="0"/>
              <a:t>User.find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[:id])</a:t>
            </a:r>
          </a:p>
          <a:p>
            <a:r>
              <a:rPr lang="en-US" dirty="0" smtClean="0"/>
              <a:t>                  end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25834" y="4700158"/>
            <a:ext cx="7700714" cy="133880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 smtClean="0"/>
              <a:t>The ‘new’ method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r>
              <a:rPr lang="en-US" altLang="en-US" dirty="0" smtClean="0">
                <a:solidFill>
                  <a:srgbClr val="000088"/>
                </a:solidFill>
                <a:latin typeface="Menlo"/>
              </a:rPr>
              <a:t>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</a:t>
            </a:r>
            <a:r>
              <a:rPr lang="en-US" dirty="0" err="1"/>
              <a:t>def</a:t>
            </a:r>
            <a:r>
              <a:rPr lang="en-US" dirty="0"/>
              <a:t> new</a:t>
            </a:r>
          </a:p>
          <a:p>
            <a:r>
              <a:rPr lang="en-US" dirty="0"/>
              <a:t>   </a:t>
            </a:r>
            <a:r>
              <a:rPr lang="en-US" dirty="0" smtClean="0"/>
              <a:t>                    @user </a:t>
            </a:r>
            <a:r>
              <a:rPr lang="en-US" dirty="0"/>
              <a:t>= </a:t>
            </a:r>
            <a:r>
              <a:rPr lang="en-US" dirty="0" err="1" smtClean="0"/>
              <a:t>User.new</a:t>
            </a:r>
            <a:endParaRPr lang="en-US" dirty="0"/>
          </a:p>
          <a:p>
            <a:r>
              <a:rPr lang="en-US" dirty="0" smtClean="0"/>
              <a:t>                    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3" y="576644"/>
            <a:ext cx="10515600" cy="987303"/>
          </a:xfrm>
        </p:spPr>
        <p:txBody>
          <a:bodyPr/>
          <a:lstStyle/>
          <a:p>
            <a:r>
              <a:rPr lang="en-US" u="sng" dirty="0" smtClean="0"/>
              <a:t>CRUD Methods in your controller(contd.)</a:t>
            </a:r>
            <a:endParaRPr lang="en-US" u="sn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25834" y="1401509"/>
            <a:ext cx="10304116" cy="198513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 smtClean="0"/>
              <a:t>The ‘create’ method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88"/>
                </a:solidFill>
                <a:latin typeface="Menlo"/>
              </a:rPr>
              <a:t>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def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create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Menlo"/>
              </a:rPr>
              <a:t> </a:t>
            </a:r>
            <a:r>
              <a:rPr lang="en-US" altLang="en-US" dirty="0" smtClean="0">
                <a:latin typeface="Menlo"/>
              </a:rPr>
              <a:t>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@user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User.create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params.require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(:user).permit([:name, :location])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               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Arial" panose="020B0604020202020204" pitchFamily="34" charset="0"/>
              </a:rPr>
              <a:t>User’s parameters will be received in this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{:name =&gt; “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User’sName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”, :location =&gt; “User Location”}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25834" y="3477995"/>
            <a:ext cx="9332566" cy="164658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 smtClean="0"/>
              <a:t>The ‘update’ method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prstClr val="black"/>
                </a:solidFill>
                <a:latin typeface="Menlo"/>
              </a:rPr>
              <a:t>                </a:t>
            </a:r>
            <a:r>
              <a:rPr lang="en-US" altLang="en-US" dirty="0" err="1" smtClean="0">
                <a:solidFill>
                  <a:prstClr val="black"/>
                </a:solidFill>
                <a:latin typeface="Menlo"/>
              </a:rPr>
              <a:t>def</a:t>
            </a:r>
            <a:r>
              <a:rPr lang="en-US" altLang="en-US" dirty="0" smtClean="0">
                <a:solidFill>
                  <a:prstClr val="black"/>
                </a:solidFill>
                <a:latin typeface="Menlo"/>
              </a:rPr>
              <a:t> update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Menlo"/>
              </a:rPr>
              <a:t> </a:t>
            </a:r>
            <a:r>
              <a:rPr lang="en-US" altLang="en-US" dirty="0" smtClean="0">
                <a:solidFill>
                  <a:prstClr val="black"/>
                </a:solidFill>
                <a:latin typeface="Menlo"/>
              </a:rPr>
              <a:t>                  @user = </a:t>
            </a:r>
            <a:r>
              <a:rPr lang="en-US" altLang="en-US" dirty="0" err="1" smtClean="0">
                <a:solidFill>
                  <a:prstClr val="black"/>
                </a:solidFill>
                <a:latin typeface="Menlo"/>
              </a:rPr>
              <a:t>User.find</a:t>
            </a:r>
            <a:r>
              <a:rPr lang="en-US" altLang="en-US" dirty="0" smtClean="0">
                <a:solidFill>
                  <a:prstClr val="black"/>
                </a:solidFill>
                <a:latin typeface="Menlo"/>
              </a:rPr>
              <a:t>(</a:t>
            </a:r>
            <a:r>
              <a:rPr lang="en-US" altLang="en-US" dirty="0" err="1" smtClean="0">
                <a:solidFill>
                  <a:prstClr val="black"/>
                </a:solidFill>
                <a:latin typeface="Menlo"/>
              </a:rPr>
              <a:t>params</a:t>
            </a:r>
            <a:r>
              <a:rPr lang="en-US" altLang="en-US" dirty="0" smtClean="0">
                <a:solidFill>
                  <a:prstClr val="black"/>
                </a:solidFill>
                <a:latin typeface="Menlo"/>
              </a:rPr>
              <a:t>[:id])</a:t>
            </a:r>
            <a:endParaRPr lang="en-US" altLang="en-US" dirty="0">
              <a:solidFill>
                <a:prstClr val="black"/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Menlo"/>
              </a:rPr>
              <a:t>                   @user = </a:t>
            </a:r>
            <a:r>
              <a:rPr lang="en-US" altLang="en-US" dirty="0" err="1" smtClean="0">
                <a:solidFill>
                  <a:prstClr val="black"/>
                </a:solidFill>
                <a:latin typeface="Menlo"/>
              </a:rPr>
              <a:t>User.update</a:t>
            </a:r>
            <a:r>
              <a:rPr lang="en-US" altLang="en-US" dirty="0" smtClean="0">
                <a:solidFill>
                  <a:prstClr val="black"/>
                </a:solidFill>
                <a:latin typeface="Menlo"/>
              </a:rPr>
              <a:t>(</a:t>
            </a:r>
            <a:r>
              <a:rPr lang="en-US" altLang="en-US" dirty="0" err="1" smtClean="0">
                <a:solidFill>
                  <a:prstClr val="black"/>
                </a:solidFill>
                <a:latin typeface="Menlo"/>
              </a:rPr>
              <a:t>params.require</a:t>
            </a:r>
            <a:r>
              <a:rPr lang="en-US" altLang="en-US" dirty="0">
                <a:solidFill>
                  <a:prstClr val="black"/>
                </a:solidFill>
                <a:latin typeface="Menlo"/>
              </a:rPr>
              <a:t>(:user).permit([:name, :location])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Menlo"/>
              </a:rPr>
              <a:t>                end</a:t>
            </a:r>
            <a:r>
              <a:rPr lang="en-US" altLang="en-US" sz="20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25834" y="5124575"/>
            <a:ext cx="9332566" cy="164658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 smtClean="0"/>
              <a:t>The ‘delete’ method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prstClr val="black"/>
                </a:solidFill>
                <a:latin typeface="Menlo"/>
              </a:rPr>
              <a:t>                </a:t>
            </a:r>
            <a:r>
              <a:rPr lang="en-US" altLang="en-US" dirty="0" err="1" smtClean="0">
                <a:solidFill>
                  <a:prstClr val="black"/>
                </a:solidFill>
                <a:latin typeface="Menlo"/>
              </a:rPr>
              <a:t>def</a:t>
            </a:r>
            <a:r>
              <a:rPr lang="en-US" altLang="en-US" dirty="0" smtClean="0">
                <a:solidFill>
                  <a:prstClr val="black"/>
                </a:solidFill>
                <a:latin typeface="Menlo"/>
              </a:rPr>
              <a:t> delete</a:t>
            </a:r>
            <a:endParaRPr lang="en-US" altLang="en-US" dirty="0">
              <a:solidFill>
                <a:prstClr val="black"/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Menlo"/>
              </a:rPr>
              <a:t>                   </a:t>
            </a:r>
            <a:r>
              <a:rPr lang="en-US" altLang="en-US" dirty="0" smtClean="0">
                <a:solidFill>
                  <a:prstClr val="black"/>
                </a:solidFill>
                <a:latin typeface="Menlo"/>
              </a:rPr>
              <a:t>  </a:t>
            </a:r>
            <a:r>
              <a:rPr lang="en-US" altLang="en-US" dirty="0" err="1" smtClean="0">
                <a:solidFill>
                  <a:prstClr val="black"/>
                </a:solidFill>
                <a:latin typeface="Menlo"/>
              </a:rPr>
              <a:t>User.find</a:t>
            </a:r>
            <a:r>
              <a:rPr lang="en-US" altLang="en-US" dirty="0" smtClean="0">
                <a:solidFill>
                  <a:prstClr val="black"/>
                </a:solidFill>
                <a:latin typeface="Menlo"/>
              </a:rPr>
              <a:t>(</a:t>
            </a:r>
            <a:r>
              <a:rPr lang="en-US" altLang="en-US" dirty="0" err="1" smtClean="0">
                <a:solidFill>
                  <a:prstClr val="black"/>
                </a:solidFill>
                <a:latin typeface="Menlo"/>
              </a:rPr>
              <a:t>params</a:t>
            </a:r>
            <a:r>
              <a:rPr lang="en-US" altLang="en-US" dirty="0">
                <a:solidFill>
                  <a:prstClr val="black"/>
                </a:solidFill>
                <a:latin typeface="Menlo"/>
              </a:rPr>
              <a:t>[:id]).destroy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Menlo"/>
              </a:rPr>
              <a:t>  </a:t>
            </a:r>
            <a:r>
              <a:rPr lang="en-US" altLang="en-US" dirty="0" smtClean="0">
                <a:solidFill>
                  <a:prstClr val="black"/>
                </a:solidFill>
                <a:latin typeface="Menlo"/>
              </a:rPr>
              <a:t>                   </a:t>
            </a:r>
            <a:r>
              <a:rPr lang="en-US" altLang="en-US" dirty="0" err="1">
                <a:solidFill>
                  <a:prstClr val="black"/>
                </a:solidFill>
                <a:latin typeface="Menlo"/>
              </a:rPr>
              <a:t>redirect_to</a:t>
            </a:r>
            <a:r>
              <a:rPr lang="en-US" altLang="en-US" dirty="0">
                <a:solidFill>
                  <a:prstClr val="black"/>
                </a:solidFill>
                <a:latin typeface="Menlo"/>
              </a:rPr>
              <a:t> :action =&gt; 'list'              </a:t>
            </a:r>
            <a:endParaRPr lang="en-US" altLang="en-US" dirty="0" smtClean="0">
              <a:solidFill>
                <a:prstClr val="black"/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Menlo"/>
              </a:rPr>
              <a:t> </a:t>
            </a:r>
            <a:r>
              <a:rPr lang="en-US" altLang="en-US" dirty="0" smtClean="0">
                <a:solidFill>
                  <a:prstClr val="black"/>
                </a:solidFill>
                <a:latin typeface="Menlo"/>
              </a:rPr>
              <a:t>                </a:t>
            </a:r>
            <a:r>
              <a:rPr lang="en-US" altLang="en-US" dirty="0">
                <a:solidFill>
                  <a:prstClr val="black"/>
                </a:solidFill>
                <a:latin typeface="Menlo"/>
              </a:rPr>
              <a:t>end</a:t>
            </a:r>
            <a:r>
              <a:rPr lang="en-US" altLang="en-US" sz="20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72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Views: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for your project will be saved in the following location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--app/views/</a:t>
            </a:r>
            <a:r>
              <a:rPr lang="en-US" dirty="0" err="1" smtClean="0"/>
              <a:t>controller_name</a:t>
            </a:r>
            <a:r>
              <a:rPr lang="en-US" dirty="0" smtClean="0"/>
              <a:t>/</a:t>
            </a:r>
            <a:r>
              <a:rPr lang="en-US" dirty="0" err="1" smtClean="0"/>
              <a:t>action_name.html.erb</a:t>
            </a:r>
            <a:endParaRPr lang="en-US" dirty="0" smtClean="0"/>
          </a:p>
          <a:p>
            <a:r>
              <a:rPr lang="en-US" dirty="0" smtClean="0"/>
              <a:t>.ERB- is the extension indicating that your html file has embedded ruby code in it.</a:t>
            </a:r>
          </a:p>
          <a:p>
            <a:r>
              <a:rPr lang="en-US" dirty="0" smtClean="0"/>
              <a:t>This code is enclosed in either &lt;%..%&gt; or &lt;%=.. %&gt;.</a:t>
            </a:r>
          </a:p>
          <a:p>
            <a:r>
              <a:rPr lang="en-US" dirty="0" smtClean="0"/>
              <a:t>&lt;%..%&gt; is used to have methods </a:t>
            </a:r>
            <a:r>
              <a:rPr lang="en-US" dirty="0" err="1" smtClean="0"/>
              <a:t>etc</a:t>
            </a:r>
            <a:r>
              <a:rPr lang="en-US" dirty="0" smtClean="0"/>
              <a:t> . And nothing gets printed on your html page.</a:t>
            </a:r>
          </a:p>
          <a:p>
            <a:r>
              <a:rPr lang="en-US" dirty="0" smtClean="0"/>
              <a:t>If you wish to display something like the output of the method on a html page use </a:t>
            </a:r>
            <a:r>
              <a:rPr lang="en-US" dirty="0"/>
              <a:t>&lt;%=.. %&gt;.</a:t>
            </a:r>
          </a:p>
        </p:txBody>
      </p:sp>
    </p:spTree>
    <p:extLst>
      <p:ext uri="{BB962C8B-B14F-4D97-AF65-F5344CB8AC3E}">
        <p14:creationId xmlns:p14="http://schemas.microsoft.com/office/powerpoint/2010/main" val="35302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D:/Practice/Rails Prcatice/workspace/toy_app/app/views/layouts/application.html.erb (shared) - Bracket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5" t="823" r="24745" b="67901"/>
          <a:stretch/>
        </p:blipFill>
        <p:spPr>
          <a:xfrm>
            <a:off x="607343" y="937675"/>
            <a:ext cx="9539110" cy="26190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0444" y="2633367"/>
            <a:ext cx="5452534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code that is common to all your views. The &lt;%= yield %&gt; displays all your view for each individual page.</a:t>
            </a:r>
            <a:endParaRPr lang="en-US" dirty="0"/>
          </a:p>
        </p:txBody>
      </p:sp>
      <p:pic>
        <p:nvPicPr>
          <p:cNvPr id="4" name="Picture 3" descr="• D:/Practice/Rails Prcatice/workspace/toy_app/app/views/users/show.html.erb (shared) - Bracket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7" t="1317" r="27321" b="64444"/>
          <a:stretch/>
        </p:blipFill>
        <p:spPr>
          <a:xfrm>
            <a:off x="607343" y="4039063"/>
            <a:ext cx="9767146" cy="2348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4086" y="4659722"/>
            <a:ext cx="5452534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html page to show a user. This when placed in yield gives us our final html page view on our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6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Routes: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the line : 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resources :</a:t>
            </a: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users </a:t>
            </a:r>
            <a:r>
              <a:rPr lang="en-US" dirty="0" smtClean="0"/>
              <a:t>in your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routes.rb</a:t>
            </a:r>
            <a:r>
              <a:rPr lang="en-US" dirty="0" smtClean="0"/>
              <a:t> file.</a:t>
            </a: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4" name="Picture 3" descr="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57" y="2466041"/>
            <a:ext cx="8318210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0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822" y="1569156"/>
            <a:ext cx="11367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order </a:t>
            </a:r>
            <a:r>
              <a:rPr lang="en-US" dirty="0" smtClean="0"/>
              <a:t>to get all users, the Route used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get ‘/users’ =&gt; “users#index”</a:t>
            </a:r>
          </a:p>
        </p:txBody>
      </p:sp>
      <p:sp>
        <p:nvSpPr>
          <p:cNvPr id="3" name="Oval 2"/>
          <p:cNvSpPr/>
          <p:nvPr/>
        </p:nvSpPr>
        <p:spPr>
          <a:xfrm>
            <a:off x="2460977" y="2055578"/>
            <a:ext cx="778934" cy="550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5000" y="2142025"/>
            <a:ext cx="609600" cy="375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71243" y="2137128"/>
            <a:ext cx="532069" cy="375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15452" y="2129557"/>
            <a:ext cx="623711" cy="375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H="1">
            <a:off x="1385711" y="2462447"/>
            <a:ext cx="608563" cy="28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4"/>
          </p:cNvCxnSpPr>
          <p:nvPr/>
        </p:nvCxnSpPr>
        <p:spPr>
          <a:xfrm>
            <a:off x="2850444" y="2605869"/>
            <a:ext cx="23142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94577" y="2212743"/>
            <a:ext cx="23142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39822" y="2267719"/>
            <a:ext cx="23142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6000" y="2672723"/>
            <a:ext cx="88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verb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95411" y="3082697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71333" y="2681195"/>
            <a:ext cx="116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79780" y="2462447"/>
            <a:ext cx="103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5732" y="4199467"/>
            <a:ext cx="722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customize the path by including this line in your </a:t>
            </a:r>
            <a:r>
              <a:rPr lang="en-US" dirty="0" err="1" smtClean="0"/>
              <a:t>routes.rb</a:t>
            </a:r>
            <a:r>
              <a:rPr lang="en-US" dirty="0" smtClean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‘/all’ =&gt; “users#index”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98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9504"/>
            <a:ext cx="10515600" cy="1325563"/>
          </a:xfrm>
        </p:spPr>
        <p:txBody>
          <a:bodyPr/>
          <a:lstStyle/>
          <a:p>
            <a:r>
              <a:rPr lang="en-US" b="1" dirty="0" smtClean="0"/>
              <a:t>What is Ruby on Rails (RoR)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open source web </a:t>
            </a:r>
            <a:r>
              <a:rPr lang="en-US" dirty="0"/>
              <a:t>framework.</a:t>
            </a:r>
          </a:p>
          <a:p>
            <a:r>
              <a:rPr lang="en-US" dirty="0"/>
              <a:t>Written in Ruby by </a:t>
            </a:r>
            <a:r>
              <a:rPr lang="en-US" dirty="0">
                <a:hlinkClick r:id="rId4" action="ppaction://hlinkfile"/>
              </a:rPr>
              <a:t>David </a:t>
            </a:r>
            <a:r>
              <a:rPr lang="en-US" dirty="0" err="1">
                <a:hlinkClick r:id="rId4" action="ppaction://hlinkfile"/>
              </a:rPr>
              <a:t>Heinemeier</a:t>
            </a:r>
            <a:r>
              <a:rPr lang="en-US" dirty="0">
                <a:hlinkClick r:id="rId4" action="ppaction://hlinkfile"/>
              </a:rPr>
              <a:t> </a:t>
            </a:r>
            <a:r>
              <a:rPr lang="en-US" dirty="0" smtClean="0">
                <a:hlinkClick r:id="rId4" action="ppaction://hlinkfile"/>
              </a:rPr>
              <a:t>Hansson </a:t>
            </a:r>
            <a:r>
              <a:rPr lang="en-US" dirty="0" smtClean="0"/>
              <a:t>(aka DHH) in 2004.</a:t>
            </a:r>
            <a:endParaRPr lang="en-US" dirty="0"/>
          </a:p>
          <a:p>
            <a:r>
              <a:rPr lang="en-US" dirty="0"/>
              <a:t>You could develop a web application at least ten times faster with Rails than you could with a typical Java framework.</a:t>
            </a:r>
          </a:p>
          <a:p>
            <a:r>
              <a:rPr lang="en-US" dirty="0"/>
              <a:t>An open source Ruby framework for developing database-backed web applications.</a:t>
            </a:r>
          </a:p>
          <a:p>
            <a:r>
              <a:rPr lang="en-US" dirty="0"/>
              <a:t>Configure your code with Database Schema.</a:t>
            </a:r>
          </a:p>
          <a:p>
            <a:r>
              <a:rPr lang="en-US" dirty="0"/>
              <a:t>No compilation phase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8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1936" y="28797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5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7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57943" y="1399627"/>
            <a:ext cx="9204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</a:rPr>
              <a:t>Includes everything needed to create a database-driven web application, using the Model-View-Controller pattern.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b="0" i="0" dirty="0" smtClean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</a:rPr>
              <a:t>Being a full-stack framework means all the layers are built to work seamlessly together with less code.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b="0" i="0" dirty="0" smtClean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</a:rPr>
              <a:t>Requires fewer lines of code than other frameworks.</a:t>
            </a:r>
            <a:endParaRPr lang="en-US" sz="2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590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uses Rails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37" y="1825625"/>
            <a:ext cx="7734326" cy="4351338"/>
          </a:xfrm>
        </p:spPr>
      </p:pic>
    </p:spTree>
    <p:extLst>
      <p:ext uri="{BB962C8B-B14F-4D97-AF65-F5344CB8AC3E}">
        <p14:creationId xmlns:p14="http://schemas.microsoft.com/office/powerpoint/2010/main" val="311680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1936" y="631825"/>
            <a:ext cx="10515600" cy="1325563"/>
          </a:xfrm>
        </p:spPr>
        <p:txBody>
          <a:bodyPr/>
          <a:lstStyle/>
          <a:p>
            <a:r>
              <a:rPr lang="en-US" altLang="en-US" b="1" dirty="0"/>
              <a:t>Rails Philosophy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2282825"/>
            <a:ext cx="10515600" cy="4351338"/>
          </a:xfrm>
        </p:spPr>
        <p:txBody>
          <a:bodyPr/>
          <a:lstStyle/>
          <a:p>
            <a:r>
              <a:rPr lang="en-US" altLang="en-US" dirty="0"/>
              <a:t>Convention over configuration (no XML)</a:t>
            </a:r>
          </a:p>
          <a:p>
            <a:r>
              <a:rPr lang="en-US" altLang="en-US" dirty="0"/>
              <a:t>Don’t Repeat Yourself (DRY)</a:t>
            </a:r>
          </a:p>
          <a:p>
            <a:r>
              <a:rPr lang="en-US" altLang="en-US" dirty="0"/>
              <a:t>Rails is opinionated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1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5743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RAILS STRENGTHS: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679261"/>
            <a:ext cx="11456124" cy="477378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Rails used metaprogramming technique.</a:t>
            </a:r>
          </a:p>
          <a:p>
            <a:r>
              <a:rPr lang="en-US" sz="2400" dirty="0"/>
              <a:t>Rails introduces the Active Record framework, which saves objects into the database. The Rails version of the Active Record discovers the columns in a database schema and automatically attaches them to your domain objects using metaprogramming</a:t>
            </a:r>
            <a:r>
              <a:rPr lang="en-US" sz="2400" dirty="0" smtClean="0"/>
              <a:t>.</a:t>
            </a:r>
          </a:p>
          <a:p>
            <a:r>
              <a:rPr lang="en-US" sz="2400" b="1" i="1" dirty="0" smtClean="0"/>
              <a:t>Convention over Configuration</a:t>
            </a:r>
            <a:r>
              <a:rPr lang="en-US" sz="2400" b="1" dirty="0" smtClean="0"/>
              <a:t>: </a:t>
            </a:r>
            <a:r>
              <a:rPr lang="en-US" sz="2400" dirty="0" smtClean="0"/>
              <a:t>If </a:t>
            </a:r>
            <a:r>
              <a:rPr lang="en-US" sz="2400" dirty="0"/>
              <a:t>you follow the suggested naming </a:t>
            </a:r>
            <a:r>
              <a:rPr lang="en-US" sz="2400" dirty="0" smtClean="0"/>
              <a:t>conventions, Rails doesn't need much configuration.</a:t>
            </a:r>
          </a:p>
          <a:p>
            <a:r>
              <a:rPr lang="en-US" sz="2400" b="1" i="1" dirty="0" smtClean="0"/>
              <a:t>Scaffolding</a:t>
            </a:r>
            <a:r>
              <a:rPr lang="en-US" sz="2400" b="1" dirty="0" smtClean="0"/>
              <a:t>: </a:t>
            </a:r>
            <a:r>
              <a:rPr lang="en-US" sz="2400" dirty="0" smtClean="0"/>
              <a:t>Rails can automatically create temporary </a:t>
            </a:r>
            <a:r>
              <a:rPr lang="en-US" sz="2400" dirty="0"/>
              <a:t>code in the early stages of development to help get an application up quickly and see how major components work together</a:t>
            </a:r>
            <a:r>
              <a:rPr lang="en-US" sz="2400" dirty="0" smtClean="0"/>
              <a:t>.</a:t>
            </a:r>
          </a:p>
          <a:p>
            <a:r>
              <a:rPr lang="en-US" sz="2400" b="1" i="1" dirty="0"/>
              <a:t>Built-in </a:t>
            </a:r>
            <a:r>
              <a:rPr lang="en-US" sz="2400" b="1" i="1" dirty="0" smtClean="0"/>
              <a:t>testing</a:t>
            </a:r>
            <a:r>
              <a:rPr lang="en-US" sz="2400" b="1" dirty="0" smtClean="0"/>
              <a:t>: </a:t>
            </a:r>
            <a:r>
              <a:rPr lang="en-US" sz="2400" dirty="0" smtClean="0"/>
              <a:t>Rails </a:t>
            </a:r>
            <a:r>
              <a:rPr lang="en-US" sz="2400" dirty="0"/>
              <a:t>creates simple automated tests you can then extend</a:t>
            </a:r>
            <a:r>
              <a:rPr lang="en-US" sz="2400" dirty="0" smtClean="0"/>
              <a:t>.</a:t>
            </a:r>
          </a:p>
          <a:p>
            <a:r>
              <a:rPr lang="en-US" sz="2400" b="1" i="1" dirty="0"/>
              <a:t>Three </a:t>
            </a:r>
            <a:r>
              <a:rPr lang="en-US" sz="2400" b="1" i="1" dirty="0" smtClean="0"/>
              <a:t>environments</a:t>
            </a:r>
            <a:r>
              <a:rPr lang="en-US" sz="2400" b="1" dirty="0" smtClean="0"/>
              <a:t>: </a:t>
            </a:r>
            <a:r>
              <a:rPr lang="en-US" sz="2400" dirty="0" smtClean="0"/>
              <a:t>Rails </a:t>
            </a:r>
            <a:r>
              <a:rPr lang="en-US" sz="2400" dirty="0"/>
              <a:t>gives you three default environments: development, testing, and production. 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7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34236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900906"/>
            <a:ext cx="10642600" cy="5986463"/>
          </a:xfrm>
        </p:spPr>
      </p:pic>
    </p:spTree>
    <p:extLst>
      <p:ext uri="{BB962C8B-B14F-4D97-AF65-F5344CB8AC3E}">
        <p14:creationId xmlns:p14="http://schemas.microsoft.com/office/powerpoint/2010/main" val="11062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8343"/>
            <a:ext cx="10515600" cy="1325563"/>
          </a:xfrm>
        </p:spPr>
        <p:txBody>
          <a:bodyPr/>
          <a:lstStyle/>
          <a:p>
            <a:r>
              <a:rPr lang="en-US" u="sng" dirty="0" smtClean="0"/>
              <a:t>Create Your Rails Application:</a:t>
            </a:r>
            <a:endParaRPr lang="en-US" u="sng" dirty="0"/>
          </a:p>
        </p:txBody>
      </p:sp>
      <p:pic>
        <p:nvPicPr>
          <p:cNvPr id="6" name="Picture 5" descr="hello_ap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2" t="17400" r="6316" b="33305"/>
          <a:stretch/>
        </p:blipFill>
        <p:spPr>
          <a:xfrm>
            <a:off x="1087350" y="3269469"/>
            <a:ext cx="10560699" cy="329184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Content Placeholder 8" descr="C:\WINDOWS\system32\cmd.exe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10953" r="18227" b="78684"/>
          <a:stretch/>
        </p:blipFill>
        <p:spPr>
          <a:xfrm>
            <a:off x="1087350" y="1943906"/>
            <a:ext cx="8112921" cy="662781"/>
          </a:xfrm>
        </p:spPr>
      </p:pic>
    </p:spTree>
    <p:extLst>
      <p:ext uri="{BB962C8B-B14F-4D97-AF65-F5344CB8AC3E}">
        <p14:creationId xmlns:p14="http://schemas.microsoft.com/office/powerpoint/2010/main" val="203587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opensoftindia.com/static/img/tech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24" y="41268"/>
            <a:ext cx="1851915" cy="8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9491" y="830772"/>
            <a:ext cx="11438010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u="sng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app</a:t>
            </a:r>
            <a:r>
              <a:rPr lang="en-US" sz="2200" u="sng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</a:t>
            </a:r>
            <a:endParaRPr lang="en-US" sz="2200" dirty="0" smtClean="0">
              <a:effectLst/>
              <a:ea typeface="Times New Roman" panose="02020603050405020304" pitchFamily="18" charset="0"/>
            </a:endParaRPr>
          </a:p>
          <a:p>
            <a:pPr marL="800100" marR="30480" lvl="1" indent="-342900" algn="just">
              <a:lnSpc>
                <a:spcPts val="18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app/controllers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:Contains all the controller classes that handle a web request from the user.</a:t>
            </a:r>
            <a:endParaRPr lang="en-US" sz="2200" dirty="0" smtClean="0">
              <a:effectLst/>
              <a:ea typeface="Times New Roman" panose="02020603050405020304" pitchFamily="18" charset="0"/>
            </a:endParaRPr>
          </a:p>
          <a:p>
            <a:pPr marL="800100" marR="30480" lvl="1" indent="-342900" algn="just">
              <a:lnSpc>
                <a:spcPts val="18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app/helpers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:Holds any helper classes used to assist the model, view, and controller classes. </a:t>
            </a:r>
            <a:endParaRPr lang="en-US" sz="2200" dirty="0" smtClean="0">
              <a:effectLst/>
              <a:ea typeface="Times New Roman" panose="02020603050405020304" pitchFamily="18" charset="0"/>
            </a:endParaRPr>
          </a:p>
          <a:p>
            <a:pPr marL="800100" marR="30480" lvl="1" indent="-342900" algn="just">
              <a:lnSpc>
                <a:spcPts val="18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app/models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:Holds the classes that model and wrap the data stored in our application's database. </a:t>
            </a:r>
            <a:endParaRPr lang="en-US" sz="2200" dirty="0" smtClean="0">
              <a:effectLst/>
              <a:ea typeface="Times New Roman" panose="02020603050405020304" pitchFamily="18" charset="0"/>
            </a:endParaRPr>
          </a:p>
          <a:p>
            <a:pPr marL="800100" marR="30480" lvl="1" indent="-342900" algn="just">
              <a:lnSpc>
                <a:spcPts val="18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app/view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− holds the display templates to fill in with data from our application, convert to HTML, and return to 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user's browser.</a:t>
            </a:r>
            <a:endParaRPr lang="en-US" sz="2200" dirty="0" smtClean="0">
              <a:effectLst/>
              <a:ea typeface="Times New Roman" panose="02020603050405020304" pitchFamily="18" charset="0"/>
            </a:endParaRPr>
          </a:p>
          <a:p>
            <a:pPr marL="1257300" marR="30480" lvl="2" indent="-342900" algn="just">
              <a:lnSpc>
                <a:spcPts val="18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app/view/layouts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− Holds the template files for layouts to be used with views. </a:t>
            </a:r>
            <a:r>
              <a:rPr lang="en-US" sz="2200" dirty="0" err="1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Eg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header, footer </a:t>
            </a: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u="sng" dirty="0" smtClean="0">
                <a:solidFill>
                  <a:srgbClr val="0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 − This directory holds components, tiny self-contained applications that bundle model, view, and controller.</a:t>
            </a:r>
            <a:endParaRPr lang="en-US" sz="2200" dirty="0" smtClean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u="sng" dirty="0" err="1" smtClean="0">
                <a:solidFill>
                  <a:srgbClr val="0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 − This directory contains the small amount of configuration code that your application will need, </a:t>
            </a:r>
            <a:r>
              <a:rPr lang="en-US" sz="2200" dirty="0" err="1" smtClean="0">
                <a:solidFill>
                  <a:srgbClr val="0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db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configurations, routes etc.</a:t>
            </a:r>
            <a:endParaRPr lang="en-US" sz="2200" dirty="0" smtClean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u="sng" dirty="0" err="1" smtClean="0">
                <a:solidFill>
                  <a:srgbClr val="0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db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 − Usually, your Rails application will have model objects that access relational database tables. </a:t>
            </a: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u="sng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doc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− Ruby has a framework, called </a:t>
            </a:r>
            <a:r>
              <a:rPr lang="en-US" sz="2200" dirty="0" err="1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RubyDoc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that can automatically generate documentation for code you create.</a:t>
            </a:r>
            <a:endParaRPr lang="en-US" sz="2200" dirty="0" smtClean="0">
              <a:effectLst/>
              <a:ea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 smtClean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3048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0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395</TotalTime>
  <Words>770</Words>
  <Application>Microsoft Office PowerPoint</Application>
  <PresentationFormat>Widescreen</PresentationFormat>
  <Paragraphs>123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Arabic Typesetting</vt:lpstr>
      <vt:lpstr>Arial</vt:lpstr>
      <vt:lpstr>Calibri</vt:lpstr>
      <vt:lpstr>Calibri Light</vt:lpstr>
      <vt:lpstr>Courier New</vt:lpstr>
      <vt:lpstr>Menlo</vt:lpstr>
      <vt:lpstr>Symbol</vt:lpstr>
      <vt:lpstr>Times New Roman</vt:lpstr>
      <vt:lpstr>Verdana</vt:lpstr>
      <vt:lpstr>Office Theme</vt:lpstr>
      <vt:lpstr>Ruby on Rails (RoR)</vt:lpstr>
      <vt:lpstr>What is Ruby on Rails (RoR) ?</vt:lpstr>
      <vt:lpstr>PowerPoint Presentation</vt:lpstr>
      <vt:lpstr>Who uses Rails</vt:lpstr>
      <vt:lpstr>Rails Philosophy</vt:lpstr>
      <vt:lpstr>RAILS STRENGTHS:</vt:lpstr>
      <vt:lpstr>PowerPoint Presentation</vt:lpstr>
      <vt:lpstr>Create Your Rails Application:</vt:lpstr>
      <vt:lpstr>PowerPoint Presentation</vt:lpstr>
      <vt:lpstr>PowerPoint Presentation</vt:lpstr>
      <vt:lpstr>RAILS with MySQL</vt:lpstr>
      <vt:lpstr>Models and Relationships:</vt:lpstr>
      <vt:lpstr>Controller:</vt:lpstr>
      <vt:lpstr>CRUD Methods in your controller</vt:lpstr>
      <vt:lpstr>CRUD Methods in your controller(contd.)</vt:lpstr>
      <vt:lpstr>Views:</vt:lpstr>
      <vt:lpstr>PowerPoint Presentation</vt:lpstr>
      <vt:lpstr>Routes: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Sueellen Medeira</dc:creator>
  <cp:lastModifiedBy>Ritesh Kumar</cp:lastModifiedBy>
  <cp:revision>40</cp:revision>
  <dcterms:created xsi:type="dcterms:W3CDTF">2016-05-25T10:19:32Z</dcterms:created>
  <dcterms:modified xsi:type="dcterms:W3CDTF">2016-05-26T10:46:19Z</dcterms:modified>
</cp:coreProperties>
</file>