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0" r:id="rId3"/>
    <p:sldId id="261" r:id="rId4"/>
    <p:sldId id="262" r:id="rId5"/>
    <p:sldId id="263" r:id="rId6"/>
    <p:sldId id="264" r:id="rId7"/>
    <p:sldId id="292" r:id="rId8"/>
    <p:sldId id="293" r:id="rId9"/>
    <p:sldId id="294" r:id="rId10"/>
    <p:sldId id="295" r:id="rId11"/>
    <p:sldId id="29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9" r:id="rId29"/>
    <p:sldId id="298" r:id="rId30"/>
    <p:sldId id="290" r:id="rId31"/>
    <p:sldId id="291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C823A-DA36-4AFC-A181-3AEB0875BF10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AEEA6-6745-4ABD-A22D-4C39F047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87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8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472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6409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5029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1111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131201" y="2350967"/>
            <a:ext cx="7929599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64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4319969" y="-14"/>
            <a:ext cx="3552104" cy="1769305"/>
            <a:chOff x="3578850" y="-50"/>
            <a:chExt cx="1816500" cy="904800"/>
          </a:xfrm>
        </p:grpSpPr>
        <p:sp>
          <p:nvSpPr>
            <p:cNvPr id="11" name="Shape 11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" name="Shape 1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973372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7445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6855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811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781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775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996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0487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651E-F348-47E2-A509-76AD3ED9DD6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985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651E-F348-47E2-A509-76AD3ED9DD6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9E51A-4C12-4B42-89CC-AB0385BFE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tmp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2131201" y="2350967"/>
            <a:ext cx="7929599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Ruby Programming Language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08" y="4587239"/>
            <a:ext cx="1782184" cy="17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80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8206" y="854985"/>
            <a:ext cx="1156273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effectLst/>
              </a:rPr>
              <a:t>HASH: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A hash in Ruby is like an object literal in JavaScript or an associative array in PHP. They're made similarly to arrays: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put item in a hash, you again use the square-bracket notation. You can use any value as the key, but strings, or symbols (coming up next) are common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create a hash with objects in it right from the beginning, you use a notation almost identical to JavaScript's object literals; the only difference is that Ruby uses an arrow (=&gt;) between keys and values: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9" name="Picture 8" descr="Interactive Rub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45" r="46875" b="6769"/>
          <a:stretch/>
        </p:blipFill>
        <p:spPr>
          <a:xfrm>
            <a:off x="777067" y="2138517"/>
            <a:ext cx="7201810" cy="870154"/>
          </a:xfrm>
          <a:prstGeom prst="rect">
            <a:avLst/>
          </a:prstGeom>
        </p:spPr>
      </p:pic>
      <p:pic>
        <p:nvPicPr>
          <p:cNvPr id="10" name="Picture 9" descr="Interactive Ruby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02" r="33840" b="5864"/>
          <a:stretch/>
        </p:blipFill>
        <p:spPr>
          <a:xfrm>
            <a:off x="777067" y="5176683"/>
            <a:ext cx="7806494" cy="14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40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9765" y="1377730"/>
            <a:ext cx="107073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</a:rPr>
              <a:t>SYMBOLS</a:t>
            </a:r>
          </a:p>
          <a:p>
            <a:r>
              <a:rPr lang="en-US" sz="2400" b="0" i="0" dirty="0" smtClean="0">
                <a:effectLst/>
              </a:rPr>
              <a:t>Symbols are light-weight strings. They're often used as identifiers, in places other languages would often use strings. They're used instead of strings because they can take up much less memory</a:t>
            </a:r>
            <a:endParaRPr lang="en-US" sz="2400" b="0" i="0" dirty="0">
              <a:effectLst/>
            </a:endParaRPr>
          </a:p>
        </p:txBody>
      </p:sp>
      <p:pic>
        <p:nvPicPr>
          <p:cNvPr id="5" name="Picture 4" descr="Interactive Rub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8" t="79199" r="47722" b="13106"/>
          <a:stretch/>
        </p:blipFill>
        <p:spPr>
          <a:xfrm>
            <a:off x="1150374" y="2947390"/>
            <a:ext cx="7787147" cy="128311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9765" y="4547828"/>
            <a:ext cx="9771073" cy="1432739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3015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latin typeface="+mn-lt"/>
              </a:rPr>
              <a:t>TRUE, FALSE &amp; NIL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These values work just as you'd expect them to.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Nil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is Ruby's "nothing" value,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although it is an object.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7140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Variables/Types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declare types</a:t>
            </a:r>
            <a:endParaRPr lang="en-US" dirty="0"/>
          </a:p>
          <a:p>
            <a:r>
              <a:rPr lang="en-US" dirty="0" smtClean="0"/>
              <a:t>Ruby is looser about Types than Java</a:t>
            </a:r>
          </a:p>
          <a:p>
            <a:pPr lvl="1"/>
            <a:r>
              <a:rPr lang="en-US" dirty="0" smtClean="0"/>
              <a:t>Type of variable can change throughout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240" y="3657600"/>
            <a:ext cx="4671290" cy="129540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26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String Multiplication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can be multiplied by integers</a:t>
            </a:r>
          </a:p>
          <a:p>
            <a:pPr lvl="1"/>
            <a:r>
              <a:rPr lang="en-US" dirty="0" smtClean="0"/>
              <a:t>Concatenates string repeatedly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68" y="3109867"/>
            <a:ext cx="5513293" cy="158011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13446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flipV="1">
            <a:off x="4389120" y="26893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58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Strings and </a:t>
            </a:r>
            <a:r>
              <a:rPr lang="en-US" u="sng" dirty="0" err="1" smtClean="0"/>
              <a:t>Ints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and Strings cannot be concatenated in Ruby</a:t>
            </a:r>
          </a:p>
          <a:p>
            <a:pPr lvl="1"/>
            <a:r>
              <a:rPr lang="en-US" dirty="0" err="1" smtClean="0"/>
              <a:t>to_s</a:t>
            </a:r>
            <a:r>
              <a:rPr lang="en-US" dirty="0" smtClean="0"/>
              <a:t> – converts to string</a:t>
            </a:r>
          </a:p>
          <a:p>
            <a:pPr lvl="1"/>
            <a:r>
              <a:rPr lang="en-US" dirty="0" err="1" smtClean="0"/>
              <a:t>to_i</a:t>
            </a:r>
            <a:r>
              <a:rPr lang="en-US" dirty="0" smtClean="0"/>
              <a:t> – converts to integer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3" y="3886200"/>
            <a:ext cx="7120359" cy="243840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26893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842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Loops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Ruby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2752652"/>
            <a:ext cx="4053333" cy="828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267201"/>
            <a:ext cx="2026666" cy="839167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64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Loops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590800"/>
            <a:ext cx="3378507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171842"/>
            <a:ext cx="1689252" cy="1331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209936"/>
            <a:ext cx="1752600" cy="1370214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778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Constants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doesn’t really have constants</a:t>
            </a:r>
          </a:p>
          <a:p>
            <a:pPr lvl="1"/>
            <a:r>
              <a:rPr lang="en-US" dirty="0" smtClean="0"/>
              <a:t>Instead declare a variable at the top of your code and it will be accessible everywhere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You will get a warning if you change a constant, but you can change it anyway (bad style)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095516"/>
            <a:ext cx="6586112" cy="1095485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100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Parameters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are declared by writing their names (no types)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 seem odd that we can pass </a:t>
            </a:r>
            <a:r>
              <a:rPr lang="en-US" dirty="0" err="1" smtClean="0"/>
              <a:t>ints</a:t>
            </a:r>
            <a:r>
              <a:rPr lang="en-US" dirty="0" smtClean="0"/>
              <a:t>, strings, or arrays</a:t>
            </a:r>
          </a:p>
        </p:txBody>
      </p:sp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pic>
        <p:nvPicPr>
          <p:cNvPr id="8" name="Picture 7" descr="Interactive Rub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3" r="46417" b="57921"/>
          <a:stretch/>
        </p:blipFill>
        <p:spPr>
          <a:xfrm>
            <a:off x="1278512" y="2551472"/>
            <a:ext cx="7069075" cy="20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545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Duck Typing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Actually, we can pass anything that has a + method</a:t>
            </a:r>
          </a:p>
          <a:p>
            <a:pPr lvl="1"/>
            <a:r>
              <a:rPr lang="en-US" dirty="0" smtClean="0"/>
              <a:t>This is called Duck Typing</a:t>
            </a:r>
          </a:p>
          <a:p>
            <a:r>
              <a:rPr lang="en-US" dirty="0" smtClean="0"/>
              <a:t>This allows us to write flexible, reusable code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776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3642" y="1355464"/>
            <a:ext cx="9757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+mj-lt"/>
              </a:rPr>
              <a:t>INTRODUCTION:</a:t>
            </a:r>
            <a:endParaRPr lang="en-US" sz="4000" u="sng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3642" y="2398955"/>
            <a:ext cx="8950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Ruby is a scripting language designed by Yukihiro Matsumoto, also known as </a:t>
            </a:r>
            <a:r>
              <a:rPr lang="en-US" sz="2400" dirty="0" err="1" smtClean="0"/>
              <a:t>Matz</a:t>
            </a:r>
            <a:r>
              <a:rPr lang="en-US" sz="2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runs on a variety of platforms, such as Windows, Mac OS, and the various versions of UNIX.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18081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Inspecting Objects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know whether an object has a + method?</a:t>
            </a:r>
          </a:p>
          <a:p>
            <a:pPr lvl="1"/>
            <a:r>
              <a:rPr lang="en-US" dirty="0" smtClean="0"/>
              <a:t>You can ask the object (with the “methods” method)</a:t>
            </a:r>
          </a:p>
          <a:p>
            <a:pPr lvl="1"/>
            <a:r>
              <a:rPr lang="en-US" dirty="0" smtClean="0"/>
              <a:t>Everything is an object in Ruby (no </a:t>
            </a:r>
            <a:r>
              <a:rPr lang="en-US" dirty="0" err="1" smtClean="0"/>
              <a:t>primatives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61" y="3252810"/>
            <a:ext cx="9239550" cy="196811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40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2062"/>
            <a:ext cx="10515600" cy="1325563"/>
          </a:xfrm>
        </p:spPr>
        <p:txBody>
          <a:bodyPr/>
          <a:lstStyle/>
          <a:p>
            <a:r>
              <a:rPr lang="en-US" u="sng" dirty="0" smtClean="0"/>
              <a:t>Default Parameter Values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give a default value to parameters</a:t>
            </a:r>
          </a:p>
          <a:p>
            <a:pPr lvl="1"/>
            <a:r>
              <a:rPr lang="en-US" dirty="0" smtClean="0"/>
              <a:t>The caller doesn’t have to pass a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09736"/>
            <a:ext cx="2514455" cy="1609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512" y="2819401"/>
            <a:ext cx="4277089" cy="1600200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4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Math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Math module has methods and constants that you can 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Has many of the same methods as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51" y="2819314"/>
            <a:ext cx="8751590" cy="1524086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57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Returning Values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in Ruby return the last value evaluated (only do this if you’re an expert)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also explicitly return values, and this is less error prone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86" y="2667000"/>
            <a:ext cx="3962399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5524432"/>
            <a:ext cx="4173129" cy="647769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120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4"/>
            <a:ext cx="10515600" cy="1325563"/>
          </a:xfrm>
        </p:spPr>
        <p:txBody>
          <a:bodyPr/>
          <a:lstStyle/>
          <a:p>
            <a:r>
              <a:rPr lang="en-US" u="sng" dirty="0" smtClean="0"/>
              <a:t>Reading from the Console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Ruby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09800"/>
            <a:ext cx="4703232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905200"/>
            <a:ext cx="2743200" cy="685801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pic>
        <p:nvPicPr>
          <p:cNvPr id="9" name="Picture 8" descr="Interactive Rub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95" r="50076"/>
          <a:stretch/>
        </p:blipFill>
        <p:spPr>
          <a:xfrm>
            <a:off x="2667000" y="4759686"/>
            <a:ext cx="6919452" cy="15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51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If Statements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512" y="2209832"/>
            <a:ext cx="4237403" cy="838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4133714"/>
            <a:ext cx="2887021" cy="1583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23" y="4114662"/>
            <a:ext cx="3523408" cy="1614248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358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elsif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09800"/>
            <a:ext cx="3810000" cy="1638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40" y="4572000"/>
            <a:ext cx="1898172" cy="1802581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914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Logical Operators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==  !=  &gt;=  &lt;=  &lt;  &gt; (just like Java)</a:t>
            </a:r>
          </a:p>
          <a:p>
            <a:r>
              <a:rPr lang="en-US" dirty="0" smtClean="0"/>
              <a:t>&lt;=&gt; (not in Java)</a:t>
            </a:r>
          </a:p>
          <a:p>
            <a:pPr lvl="1"/>
            <a:r>
              <a:rPr lang="en-US" dirty="0" smtClean="0"/>
              <a:t>Remember, because of Duck Typing these are applicable to more than just numbers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ym typeface="Wingdings" pitchFamily="2" charset="2"/>
              </a:rPr>
              <a:t>&amp;&amp;  ||  ! (just like Java)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57420"/>
            <a:ext cx="3519674" cy="161938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010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Multiple Assignment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assign to and return multiple items at a time (uses arrays under the covers)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21" y="2723936"/>
            <a:ext cx="5749724" cy="2457665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836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Classes:</a:t>
            </a:r>
            <a:endParaRPr lang="en-US" u="sng" dirty="0"/>
          </a:p>
        </p:txBody>
      </p:sp>
      <p:pic>
        <p:nvPicPr>
          <p:cNvPr id="6" name="Content Placeholder 5" descr="Object-Oriented Programming I | Codecademy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4" t="13005" r="30711" b="62478"/>
          <a:stretch/>
        </p:blipFill>
        <p:spPr>
          <a:xfrm>
            <a:off x="2949387" y="3847248"/>
            <a:ext cx="7249689" cy="2072906"/>
          </a:xfrm>
        </p:spPr>
      </p:pic>
      <p:sp>
        <p:nvSpPr>
          <p:cNvPr id="4" name="Isosceles Triangle 3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1969" y="1690688"/>
            <a:ext cx="85578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+mj-lt"/>
              </a:rPr>
              <a:t>Ruby is an object-oriented programming language, which means it manipulates programming constructs called </a:t>
            </a:r>
            <a:r>
              <a:rPr lang="en-US" sz="2400" b="1" dirty="0">
                <a:solidFill>
                  <a:srgbClr val="333333"/>
                </a:solidFill>
                <a:latin typeface="+mj-lt"/>
              </a:rPr>
              <a:t>objects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. 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1968" y="2725596"/>
            <a:ext cx="8264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+mj-lt"/>
              </a:rPr>
              <a:t>A class is just a way of organizing and producing objects with similar attributes and methods.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59367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8945"/>
            <a:ext cx="10515600" cy="711743"/>
          </a:xfrm>
        </p:spPr>
        <p:txBody>
          <a:bodyPr/>
          <a:lstStyle/>
          <a:p>
            <a:r>
              <a:rPr lang="en-US" u="sng" dirty="0" smtClean="0"/>
              <a:t>FEATURES: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Ruby is an open-source and is freely available on the Web, but it is subject to a license. </a:t>
            </a:r>
            <a:endParaRPr lang="en-US" sz="2200" dirty="0"/>
          </a:p>
          <a:p>
            <a:r>
              <a:rPr lang="en-US" sz="2200" dirty="0" smtClean="0"/>
              <a:t> Ruby is a general-purpose, interpreted programming language. </a:t>
            </a:r>
          </a:p>
          <a:p>
            <a:r>
              <a:rPr lang="en-US" sz="2200" dirty="0" smtClean="0"/>
              <a:t>Ruby is a true object-oriented programming language. </a:t>
            </a:r>
          </a:p>
          <a:p>
            <a:r>
              <a:rPr lang="en-US" sz="2200" dirty="0" smtClean="0"/>
              <a:t> Ruby is a server-side scripting language similar to Python and PERL. </a:t>
            </a:r>
          </a:p>
          <a:p>
            <a:r>
              <a:rPr lang="en-US" sz="2200" dirty="0" smtClean="0"/>
              <a:t>Ruby can be used to write Common Gateway Interface (CGI) scripts. </a:t>
            </a:r>
            <a:endParaRPr lang="en-US" sz="2200" dirty="0"/>
          </a:p>
          <a:p>
            <a:r>
              <a:rPr lang="en-US" sz="2200" dirty="0" smtClean="0"/>
              <a:t>Ruby can be embedded into Hypertext Markup Language (HTML). 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Ruby has a clean and easy syntax that allows a new developer to learn very quickly and easily. </a:t>
            </a:r>
          </a:p>
          <a:p>
            <a:r>
              <a:rPr lang="en-US" sz="2200" dirty="0" smtClean="0"/>
              <a:t>Ruby can easily be connected to DB2, MySQL, Oracle, and Sybase.</a:t>
            </a:r>
          </a:p>
          <a:p>
            <a:r>
              <a:rPr lang="en-US" sz="2200" dirty="0" smtClean="0"/>
              <a:t>Ruby has a rich set of built-in functions, which can be used directly into Ruby scripts.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3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Reading Files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33601"/>
            <a:ext cx="6961522" cy="2409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105401"/>
            <a:ext cx="4993554" cy="682765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83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Writing Files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40" y="2152407"/>
            <a:ext cx="7113461" cy="2461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5105399"/>
            <a:ext cx="6815938" cy="311046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30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2131201" y="2350967"/>
            <a:ext cx="7929599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THANK YOU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08" y="4587239"/>
            <a:ext cx="1782184" cy="17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947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978945"/>
            <a:ext cx="10515600" cy="711743"/>
          </a:xfrm>
        </p:spPr>
        <p:txBody>
          <a:bodyPr/>
          <a:lstStyle/>
          <a:p>
            <a:r>
              <a:rPr lang="en-US" u="sng" dirty="0" smtClean="0"/>
              <a:t>How to run your Ruby file?</a:t>
            </a:r>
            <a:endParaRPr lang="en-US" u="sng" dirty="0"/>
          </a:p>
        </p:txBody>
      </p:sp>
      <p:pic>
        <p:nvPicPr>
          <p:cNvPr id="9" name="Content Placeholder 8" descr="D:/Practice/Ruby Practice/prog.rb (config) - Bracket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0" t="-545" r="37477" b="87901"/>
          <a:stretch/>
        </p:blipFill>
        <p:spPr>
          <a:xfrm>
            <a:off x="555812" y="2305006"/>
            <a:ext cx="5750859" cy="1776921"/>
          </a:xfrm>
          <a:ln w="12700">
            <a:solidFill>
              <a:schemeClr val="tx1"/>
            </a:solidFill>
          </a:ln>
        </p:spPr>
      </p:pic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pic>
        <p:nvPicPr>
          <p:cNvPr id="10" name="Picture 9" descr="C:\WINDOWS\system32\cmd.ex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70" b="57172"/>
          <a:stretch/>
        </p:blipFill>
        <p:spPr>
          <a:xfrm>
            <a:off x="6530788" y="2305006"/>
            <a:ext cx="5311588" cy="17769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1295" y="1935674"/>
            <a:ext cx="5069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Method 1: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965949" y="4342035"/>
            <a:ext cx="5069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Method 2:</a:t>
            </a:r>
            <a:endParaRPr lang="en-US" sz="2000" dirty="0"/>
          </a:p>
        </p:txBody>
      </p:sp>
      <p:pic>
        <p:nvPicPr>
          <p:cNvPr id="2" name="Picture 1" descr="Interactive Rub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25"/>
          <a:stretch/>
        </p:blipFill>
        <p:spPr>
          <a:xfrm>
            <a:off x="2871337" y="4542090"/>
            <a:ext cx="6449325" cy="20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092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2501153"/>
          </a:xfrm>
        </p:spPr>
        <p:txBody>
          <a:bodyPr/>
          <a:lstStyle/>
          <a:p>
            <a:r>
              <a:rPr lang="en-US" dirty="0" smtClean="0"/>
              <a:t>Ruby does not have a main method like Java</a:t>
            </a:r>
          </a:p>
          <a:p>
            <a:pPr lvl="1"/>
            <a:r>
              <a:rPr lang="en-US" dirty="0" smtClean="0"/>
              <a:t>Just write your code directly in a file</a:t>
            </a:r>
          </a:p>
          <a:p>
            <a:r>
              <a:rPr lang="en-US" dirty="0" smtClean="0"/>
              <a:t>Ruby statements do not end with semicolons</a:t>
            </a:r>
          </a:p>
          <a:p>
            <a:r>
              <a:rPr lang="en-US" dirty="0" smtClean="0"/>
              <a:t>Method calls don’t need parenthesis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pic>
        <p:nvPicPr>
          <p:cNvPr id="7" name="Picture 6" descr="C:\WINDOWS\system32\cmd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6" t="20695" r="46942" b="42984"/>
          <a:stretch/>
        </p:blipFill>
        <p:spPr>
          <a:xfrm>
            <a:off x="6706497" y="4114800"/>
            <a:ext cx="4647303" cy="2133600"/>
          </a:xfrm>
          <a:prstGeom prst="rect">
            <a:avLst/>
          </a:prstGeom>
        </p:spPr>
      </p:pic>
      <p:pic>
        <p:nvPicPr>
          <p:cNvPr id="8" name="Picture 7" descr="D:/Practice/Ruby Practice/prog.rb (config) - Bracket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0" t="7059" r="46875" b="77254"/>
          <a:stretch/>
        </p:blipFill>
        <p:spPr>
          <a:xfrm>
            <a:off x="838200" y="4114800"/>
            <a:ext cx="546847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30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is similar to Java</a:t>
            </a:r>
          </a:p>
          <a:p>
            <a:pPr lvl="1"/>
            <a:r>
              <a:rPr lang="en-US" dirty="0" smtClean="0"/>
              <a:t>Operators similar to Java</a:t>
            </a:r>
          </a:p>
          <a:p>
            <a:pPr lvl="2"/>
            <a:r>
              <a:rPr lang="en-US" dirty="0" smtClean="0"/>
              <a:t>+ - * / % (plus ** for exponentiation)</a:t>
            </a:r>
          </a:p>
          <a:p>
            <a:r>
              <a:rPr lang="en-US" dirty="0" smtClean="0"/>
              <a:t>Precedence</a:t>
            </a:r>
          </a:p>
          <a:p>
            <a:pPr lvl="1"/>
            <a:r>
              <a:rPr lang="en-US" dirty="0" smtClean="0"/>
              <a:t>() before ** before * / % before + -</a:t>
            </a:r>
          </a:p>
          <a:p>
            <a:r>
              <a:rPr lang="en-US" dirty="0" smtClean="0"/>
              <a:t>Integers vs Real Numbers</a:t>
            </a:r>
          </a:p>
        </p:txBody>
      </p:sp>
      <p:sp>
        <p:nvSpPr>
          <p:cNvPr id="4" name="Isosceles Triangle 3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pic>
        <p:nvPicPr>
          <p:cNvPr id="10" name="Picture 9" descr="Interactive Rub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63" b="63620"/>
          <a:stretch/>
        </p:blipFill>
        <p:spPr>
          <a:xfrm>
            <a:off x="3519485" y="4704563"/>
            <a:ext cx="5059739" cy="17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12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388" y="733959"/>
            <a:ext cx="525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>
                <a:latin typeface="+mj-lt"/>
              </a:rPr>
              <a:t>DATA TYPES</a:t>
            </a:r>
            <a:r>
              <a:rPr lang="en-US" sz="4000" u="sng" dirty="0" smtClean="0"/>
              <a:t>:</a:t>
            </a:r>
            <a:endParaRPr lang="en-US" sz="4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24435" y="1707776"/>
            <a:ext cx="10461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Ruby </a:t>
            </a:r>
            <a:r>
              <a:rPr lang="en-US" sz="2400" dirty="0"/>
              <a:t>can handle both integers and floating point numbers (numbers with decimals), and it does it just how you would </a:t>
            </a:r>
            <a:r>
              <a:rPr lang="en-US" sz="2400" dirty="0" smtClean="0"/>
              <a:t>expect.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 descr="Interactive Rub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51"/>
          <a:stretch/>
        </p:blipFill>
        <p:spPr>
          <a:xfrm>
            <a:off x="1398494" y="3090914"/>
            <a:ext cx="8216153" cy="279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951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flipV="1">
            <a:off x="4389120" y="-1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121025"/>
            <a:ext cx="766482" cy="612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9930" y="978945"/>
            <a:ext cx="9049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Ruby strings aren't much different from other languages you're probably used to. You can use both double quotes and single quotes to create strings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Interactive Rub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8" r="34724" b="67748"/>
          <a:stretch/>
        </p:blipFill>
        <p:spPr>
          <a:xfrm>
            <a:off x="1151010" y="2564529"/>
            <a:ext cx="5343919" cy="10661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9929" y="3784938"/>
            <a:ext cx="98029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“ ” allows escape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‘ ’ does not allow escapes (except for \’)</a:t>
            </a:r>
            <a:endParaRPr lang="en-US" sz="2400" dirty="0"/>
          </a:p>
        </p:txBody>
      </p:sp>
      <p:pic>
        <p:nvPicPr>
          <p:cNvPr id="7" name="Picture 6" descr="Interactive Ruby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6" r="46733" b="76002"/>
          <a:stretch/>
        </p:blipFill>
        <p:spPr>
          <a:xfrm>
            <a:off x="6866010" y="2564529"/>
            <a:ext cx="5048084" cy="1066178"/>
          </a:xfrm>
          <a:prstGeom prst="rect">
            <a:avLst/>
          </a:prstGeom>
        </p:spPr>
      </p:pic>
      <p:pic>
        <p:nvPicPr>
          <p:cNvPr id="8" name="Picture 7" descr="Interactive Rub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1" b="29738"/>
          <a:stretch/>
        </p:blipFill>
        <p:spPr>
          <a:xfrm>
            <a:off x="1164457" y="4615935"/>
            <a:ext cx="9700767" cy="18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9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active Rub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20" b="9139"/>
          <a:stretch/>
        </p:blipFill>
        <p:spPr>
          <a:xfrm>
            <a:off x="1411941" y="3825401"/>
            <a:ext cx="9547411" cy="29492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V="1">
            <a:off x="2631448" y="3211158"/>
            <a:ext cx="9775704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3035" y="239433"/>
            <a:ext cx="10206318" cy="3616375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 smtClean="0">
                <a:latin typeface="+mn-lt"/>
              </a:rPr>
              <a:t>ARRAYS: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smtClean="0">
                <a:latin typeface="+mn-lt"/>
              </a:rPr>
              <a:t>There are two ways to create an empty array.</a:t>
            </a:r>
            <a:endParaRPr lang="en-US" altLang="en-US" sz="2400" dirty="0"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To add an item to an array, you can use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push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method, or use square-bracket notation, putting the appropriate index in the brackets. You can use square brackets to get the values back, as well.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In Ruby, we can also mix types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in an array.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Isosceles Triangle 1"/>
          <p:cNvSpPr/>
          <p:nvPr/>
        </p:nvSpPr>
        <p:spPr>
          <a:xfrm flipV="1">
            <a:off x="4285577" y="72158"/>
            <a:ext cx="3141233" cy="978946"/>
          </a:xfrm>
          <a:prstGeom prst="triangle">
            <a:avLst/>
          </a:prstGeom>
          <a:solidFill>
            <a:schemeClr val="bg1"/>
          </a:solidFill>
          <a:ln w="762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52" y="240742"/>
            <a:ext cx="766482" cy="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875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879</Words>
  <Application>Microsoft Office PowerPoint</Application>
  <PresentationFormat>Widescreen</PresentationFormat>
  <Paragraphs>167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Roboto</vt:lpstr>
      <vt:lpstr>Wingdings</vt:lpstr>
      <vt:lpstr>Office Theme</vt:lpstr>
      <vt:lpstr>Ruby Programming Language</vt:lpstr>
      <vt:lpstr>PowerPoint Presentation</vt:lpstr>
      <vt:lpstr>FEATURES:</vt:lpstr>
      <vt:lpstr>How to run your Ruby file?</vt:lpstr>
      <vt:lpstr>PowerPoint Presentation</vt:lpstr>
      <vt:lpstr>Expressions: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Variables/Types</vt:lpstr>
      <vt:lpstr>String Multiplication</vt:lpstr>
      <vt:lpstr>Strings and Ints</vt:lpstr>
      <vt:lpstr>Loops</vt:lpstr>
      <vt:lpstr>Loops</vt:lpstr>
      <vt:lpstr>Constants</vt:lpstr>
      <vt:lpstr>Parameters</vt:lpstr>
      <vt:lpstr>Duck Typing</vt:lpstr>
      <vt:lpstr>Inspecting Objects</vt:lpstr>
      <vt:lpstr>Default Parameter Values</vt:lpstr>
      <vt:lpstr>Math</vt:lpstr>
      <vt:lpstr>Returning Values</vt:lpstr>
      <vt:lpstr>Reading from the Console</vt:lpstr>
      <vt:lpstr>If Statements</vt:lpstr>
      <vt:lpstr>elsif</vt:lpstr>
      <vt:lpstr>Logical Operators</vt:lpstr>
      <vt:lpstr>Multiple Assignment</vt:lpstr>
      <vt:lpstr>Classes:</vt:lpstr>
      <vt:lpstr>Reading Files</vt:lpstr>
      <vt:lpstr>Writing Files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Programming Language</dc:title>
  <dc:creator>Sueellen Medeira</dc:creator>
  <cp:lastModifiedBy>Ritesh Kumar</cp:lastModifiedBy>
  <cp:revision>22</cp:revision>
  <dcterms:created xsi:type="dcterms:W3CDTF">2016-05-12T06:06:53Z</dcterms:created>
  <dcterms:modified xsi:type="dcterms:W3CDTF">2016-05-13T12:25:55Z</dcterms:modified>
</cp:coreProperties>
</file>