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92" r:id="rId9"/>
    <p:sldId id="293" r:id="rId10"/>
    <p:sldId id="294" r:id="rId11"/>
    <p:sldId id="295" r:id="rId12"/>
    <p:sldId id="29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  <p:sldId id="291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C823A-DA36-4AFC-A181-3AEB0875BF1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EEA6-6745-4ABD-A22D-4C39F047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7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8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4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319969" y="-14"/>
            <a:ext cx="3552104" cy="1769305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97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651E-F348-47E2-A509-76AD3ED9DD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tmp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Ruby Programming Language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8" y="4587239"/>
            <a:ext cx="1782184" cy="1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0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active Rub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20" b="9139"/>
          <a:stretch/>
        </p:blipFill>
        <p:spPr>
          <a:xfrm>
            <a:off x="1411941" y="3825401"/>
            <a:ext cx="9547411" cy="294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V="1">
            <a:off x="2631448" y="3211158"/>
            <a:ext cx="977570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3035" y="239433"/>
            <a:ext cx="10206318" cy="361637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+mn-lt"/>
              </a:rPr>
              <a:t>ARRAYS: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>
                <a:latin typeface="+mn-lt"/>
              </a:rPr>
              <a:t>There are two ways to create an empty array.</a:t>
            </a:r>
            <a:endParaRPr lang="en-US" altLang="en-US" sz="24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To add an item to an array, you can use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push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method, or use square-bracket notation, putting the appropriate index in the brackets. You can use square brackets to get the values back, as well.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In Ruby, we can also mix types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in an array.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 flipV="1">
            <a:off x="4285577" y="72158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52" y="240742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206" y="854985"/>
            <a:ext cx="115627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effectLst/>
              </a:rPr>
              <a:t>HASH: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A hash in Ruby is like an object literal in JavaScript or an associative array in PHP. They're made similarly to 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put item in a hash, you again use the square-bracket notation. You can use any value as the key, but strings, or symbols (coming up next) are common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create a hash with objects in it right from the beginning, you use a notation almost identical to JavaScript's object literals; the only difference is that Ruby uses an arrow (=&gt;) between keys and values: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9" name="Picture 8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45" r="46875" b="6769"/>
          <a:stretch/>
        </p:blipFill>
        <p:spPr>
          <a:xfrm>
            <a:off x="777067" y="2138517"/>
            <a:ext cx="7201810" cy="870154"/>
          </a:xfrm>
          <a:prstGeom prst="rect">
            <a:avLst/>
          </a:prstGeom>
        </p:spPr>
      </p:pic>
      <p:pic>
        <p:nvPicPr>
          <p:cNvPr id="10" name="Picture 9" descr="Interactive Ruby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2" r="33840" b="5864"/>
          <a:stretch/>
        </p:blipFill>
        <p:spPr>
          <a:xfrm>
            <a:off x="777067" y="5176683"/>
            <a:ext cx="7806494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765" y="1377730"/>
            <a:ext cx="10707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</a:rPr>
              <a:t>Symbols</a:t>
            </a:r>
          </a:p>
          <a:p>
            <a:r>
              <a:rPr lang="en-US" sz="2400" b="0" i="0" dirty="0" smtClean="0">
                <a:effectLst/>
              </a:rPr>
              <a:t>Symbols are light-weight strings. They're often used as identifiers, in places other languages would often use strings. They're used instead of strings because they can take up much less memory</a:t>
            </a:r>
            <a:endParaRPr lang="en-US" sz="2400" b="0" i="0" dirty="0">
              <a:effectLst/>
            </a:endParaRPr>
          </a:p>
        </p:txBody>
      </p:sp>
      <p:pic>
        <p:nvPicPr>
          <p:cNvPr id="5" name="Picture 4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8" t="79199" r="47722" b="13106"/>
          <a:stretch/>
        </p:blipFill>
        <p:spPr>
          <a:xfrm>
            <a:off x="1150374" y="2947390"/>
            <a:ext cx="7787147" cy="128311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9765" y="4517050"/>
            <a:ext cx="9714967" cy="149429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3015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True, False, and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These values work just as you'd expect them to.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Nil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is Ruby's "nothing" value,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although it is an object.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1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Variables/Types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declare types</a:t>
            </a:r>
            <a:endParaRPr lang="en-US" dirty="0"/>
          </a:p>
          <a:p>
            <a:r>
              <a:rPr lang="en-US" dirty="0" smtClean="0"/>
              <a:t>Ruby is looser about Types than Java</a:t>
            </a:r>
          </a:p>
          <a:p>
            <a:pPr lvl="1"/>
            <a:r>
              <a:rPr lang="en-US" dirty="0" smtClean="0"/>
              <a:t>Type of variable can change throughout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40" y="3657600"/>
            <a:ext cx="4671290" cy="12954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can be multiplied by integers</a:t>
            </a:r>
          </a:p>
          <a:p>
            <a:pPr lvl="1"/>
            <a:r>
              <a:rPr lang="en-US" dirty="0" smtClean="0"/>
              <a:t>Concatenates string repeatedly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68" y="3109867"/>
            <a:ext cx="5513293" cy="158011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13446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4389120" y="26893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and Strings cannot be concatenated in Ruby</a:t>
            </a:r>
          </a:p>
          <a:p>
            <a:pPr lvl="1"/>
            <a:r>
              <a:rPr lang="en-US" dirty="0" err="1" smtClean="0"/>
              <a:t>to_s</a:t>
            </a:r>
            <a:r>
              <a:rPr lang="en-US" dirty="0" smtClean="0"/>
              <a:t> – converts to string</a:t>
            </a:r>
          </a:p>
          <a:p>
            <a:pPr lvl="1"/>
            <a:r>
              <a:rPr lang="en-US" dirty="0" err="1" smtClean="0"/>
              <a:t>to_i</a:t>
            </a:r>
            <a:r>
              <a:rPr lang="en-US" dirty="0" smtClean="0"/>
              <a:t> – converts to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3886200"/>
            <a:ext cx="7120359" cy="24384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26893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752652"/>
            <a:ext cx="4053333" cy="828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7201"/>
            <a:ext cx="2026666" cy="839167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90800"/>
            <a:ext cx="3378507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71842"/>
            <a:ext cx="1689252" cy="1331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09936"/>
            <a:ext cx="1752600" cy="1370214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doesn’t really have constants</a:t>
            </a:r>
          </a:p>
          <a:p>
            <a:pPr lvl="1"/>
            <a:r>
              <a:rPr lang="en-US" dirty="0" smtClean="0"/>
              <a:t>Instead declare a variable at the top of your code and it will be accessible everywhere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will get a warning if you change a constant, but you can change it anyway (bad style)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95516"/>
            <a:ext cx="6586112" cy="109548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declared by writing their names (no types)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seem odd that we can pass </a:t>
            </a:r>
            <a:r>
              <a:rPr lang="en-US" dirty="0" err="1" smtClean="0"/>
              <a:t>ints</a:t>
            </a:r>
            <a:r>
              <a:rPr lang="en-US" dirty="0" smtClean="0"/>
              <a:t>, strings, or arrays</a:t>
            </a:r>
          </a:p>
        </p:txBody>
      </p:sp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8" name="Picture 7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46417" b="57921"/>
          <a:stretch/>
        </p:blipFill>
        <p:spPr>
          <a:xfrm>
            <a:off x="1278512" y="2551472"/>
            <a:ext cx="7069075" cy="20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642" y="1355464"/>
            <a:ext cx="9757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INTRODUCTION:</a:t>
            </a:r>
            <a:endParaRPr lang="en-US" sz="4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642" y="2398955"/>
            <a:ext cx="8950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Ruby is a scripting language designed by Yukihiro Matsumoto, also known as </a:t>
            </a:r>
            <a:r>
              <a:rPr lang="en-US" sz="2400" dirty="0" err="1" smtClean="0"/>
              <a:t>Matz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runs on a variety of platforms, such as Windows, Mac OS, and the various versions of UNIX.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Actually, we can pass anything that has a + method</a:t>
            </a:r>
          </a:p>
          <a:p>
            <a:pPr lvl="1"/>
            <a:r>
              <a:rPr lang="en-US" dirty="0" smtClean="0"/>
              <a:t>This is called Duck Typing</a:t>
            </a:r>
          </a:p>
          <a:p>
            <a:r>
              <a:rPr lang="en-US" dirty="0" smtClean="0"/>
              <a:t>This allows us to write flexible, reusable code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whether an object has a + method?</a:t>
            </a:r>
          </a:p>
          <a:p>
            <a:pPr lvl="1"/>
            <a:r>
              <a:rPr lang="en-US" dirty="0" smtClean="0"/>
              <a:t>You can ask the object (with the “methods” method)</a:t>
            </a:r>
          </a:p>
          <a:p>
            <a:pPr lvl="1"/>
            <a:r>
              <a:rPr lang="en-US" dirty="0" smtClean="0"/>
              <a:t>Everything is an object in Ruby (no </a:t>
            </a:r>
            <a:r>
              <a:rPr lang="en-US" dirty="0" err="1" smtClean="0"/>
              <a:t>primatives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61" y="3252810"/>
            <a:ext cx="9239550" cy="196811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give a default value to parameters</a:t>
            </a:r>
          </a:p>
          <a:p>
            <a:pPr lvl="1"/>
            <a:r>
              <a:rPr lang="en-US" dirty="0" smtClean="0"/>
              <a:t>The caller doesn’t have to pass a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09736"/>
            <a:ext cx="2514455" cy="160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12" y="2819401"/>
            <a:ext cx="4277089" cy="160020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module has methods and constants that you can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many of the same methods as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51" y="2819314"/>
            <a:ext cx="8751590" cy="1524086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Ruby return the last value evaluated (only do this if you’re an expert)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explicitly return values, and this is less error prone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86" y="2667000"/>
            <a:ext cx="396239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5524432"/>
            <a:ext cx="4173129" cy="64776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4703232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05200"/>
            <a:ext cx="2743200" cy="68580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9" name="Picture 8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95" r="50076"/>
          <a:stretch/>
        </p:blipFill>
        <p:spPr>
          <a:xfrm>
            <a:off x="2667000" y="4759686"/>
            <a:ext cx="6919452" cy="1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12" y="2209832"/>
            <a:ext cx="4237403" cy="83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4133714"/>
            <a:ext cx="2887021" cy="158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23" y="4114662"/>
            <a:ext cx="3523408" cy="1614248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3810000" cy="163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40" y="4572000"/>
            <a:ext cx="1898172" cy="180258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  !=  &gt;=  &lt;=  &lt;  &gt; (just like Java)</a:t>
            </a:r>
          </a:p>
          <a:p>
            <a:r>
              <a:rPr lang="en-US" dirty="0" smtClean="0"/>
              <a:t>&lt;=&gt; (not in Java)</a:t>
            </a:r>
          </a:p>
          <a:p>
            <a:pPr lvl="1"/>
            <a:r>
              <a:rPr lang="en-US" dirty="0" smtClean="0"/>
              <a:t>Remember, because of Duck Typing these are applicable to more than just numbers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&amp;&amp;  ||  ! (just like Java)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7420"/>
            <a:ext cx="3519674" cy="161938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assign to and return multiple items at a time (uses arrays under the covers)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1" y="2723936"/>
            <a:ext cx="5749724" cy="245766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945"/>
            <a:ext cx="10515600" cy="711743"/>
          </a:xfrm>
        </p:spPr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Ruby is an open-source and is freely available on the Web, but it is subject to a license. </a:t>
            </a:r>
            <a:endParaRPr lang="en-US" sz="2200" dirty="0"/>
          </a:p>
          <a:p>
            <a:r>
              <a:rPr lang="en-US" sz="2200" dirty="0" smtClean="0"/>
              <a:t> Ruby is a general-purpose, interpreted programming language. </a:t>
            </a:r>
          </a:p>
          <a:p>
            <a:r>
              <a:rPr lang="en-US" sz="2200" dirty="0" smtClean="0"/>
              <a:t>Ruby is a true object-oriented programming language. </a:t>
            </a:r>
          </a:p>
          <a:p>
            <a:r>
              <a:rPr lang="en-US" sz="2200" dirty="0" smtClean="0"/>
              <a:t> Ruby is a server-side scripting language similar to Python and PERL. </a:t>
            </a:r>
          </a:p>
          <a:p>
            <a:r>
              <a:rPr lang="en-US" sz="2200" dirty="0" smtClean="0"/>
              <a:t>Ruby can be used to write Common Gateway Interface (CGI) scripts. </a:t>
            </a:r>
            <a:endParaRPr lang="en-US" sz="2200" dirty="0"/>
          </a:p>
          <a:p>
            <a:r>
              <a:rPr lang="en-US" sz="2200" dirty="0" smtClean="0"/>
              <a:t>Ruby can be embedded into Hypertext Markup Language (HTML). 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Ruby has a clean and easy syntax that allows a new developer to learn very quickly and easily. </a:t>
            </a:r>
          </a:p>
          <a:p>
            <a:r>
              <a:rPr lang="en-US" sz="2200" dirty="0" smtClean="0"/>
              <a:t>Ruby can easily be connected to DB2, MySQL, Oracle, and Sybase.</a:t>
            </a:r>
          </a:p>
          <a:p>
            <a:r>
              <a:rPr lang="en-US" sz="2200" dirty="0" smtClean="0"/>
              <a:t>Ruby has a rich set of built-in functions, which can be used directly into Ruby scripts.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1"/>
            <a:ext cx="6961522" cy="2409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105401"/>
            <a:ext cx="4993554" cy="682765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40" y="2152407"/>
            <a:ext cx="7113461" cy="2461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5105399"/>
            <a:ext cx="6815938" cy="311046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THANK YOU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8" y="4587239"/>
            <a:ext cx="1782184" cy="1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4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978945"/>
            <a:ext cx="10515600" cy="711743"/>
          </a:xfrm>
        </p:spPr>
        <p:txBody>
          <a:bodyPr/>
          <a:lstStyle/>
          <a:p>
            <a:r>
              <a:rPr lang="en-US" dirty="0" smtClean="0"/>
              <a:t>How to run your Ruby file?</a:t>
            </a:r>
            <a:endParaRPr lang="en-US" dirty="0"/>
          </a:p>
        </p:txBody>
      </p:sp>
      <p:pic>
        <p:nvPicPr>
          <p:cNvPr id="9" name="Content Placeholder 8" descr="D:/Practice/Ruby Practice/prog.rb (config) - Bracket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-545" r="37477" b="87901"/>
          <a:stretch/>
        </p:blipFill>
        <p:spPr>
          <a:xfrm>
            <a:off x="555812" y="2305006"/>
            <a:ext cx="5750859" cy="1776921"/>
          </a:xfrm>
          <a:ln w="12700">
            <a:solidFill>
              <a:schemeClr val="tx1"/>
            </a:solidFill>
          </a:ln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10" name="Picture 9" descr="C:\WINDOWS\system32\cmd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70" b="57172"/>
          <a:stretch/>
        </p:blipFill>
        <p:spPr>
          <a:xfrm>
            <a:off x="6530788" y="2305006"/>
            <a:ext cx="5311588" cy="17769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1295" y="1935674"/>
            <a:ext cx="506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 1: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65949" y="4342035"/>
            <a:ext cx="506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 2:</a:t>
            </a:r>
            <a:endParaRPr lang="en-US" sz="2000" dirty="0"/>
          </a:p>
        </p:txBody>
      </p:sp>
      <p:pic>
        <p:nvPicPr>
          <p:cNvPr id="14" name="Picture 13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60"/>
          <a:stretch/>
        </p:blipFill>
        <p:spPr>
          <a:xfrm>
            <a:off x="3052484" y="4742145"/>
            <a:ext cx="6725770" cy="17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2501153"/>
          </a:xfrm>
        </p:spPr>
        <p:txBody>
          <a:bodyPr/>
          <a:lstStyle/>
          <a:p>
            <a:r>
              <a:rPr lang="en-US" dirty="0" smtClean="0"/>
              <a:t>Ruby does not have a main method like Java</a:t>
            </a:r>
          </a:p>
          <a:p>
            <a:pPr lvl="1"/>
            <a:r>
              <a:rPr lang="en-US" dirty="0" smtClean="0"/>
              <a:t>Just write your code directly in a file</a:t>
            </a:r>
          </a:p>
          <a:p>
            <a:r>
              <a:rPr lang="en-US" dirty="0" smtClean="0"/>
              <a:t>Ruby statements do not end with semicolons</a:t>
            </a:r>
          </a:p>
          <a:p>
            <a:r>
              <a:rPr lang="en-US" dirty="0" smtClean="0"/>
              <a:t>Method calls don’t need parenthesis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7" name="Picture 6" descr="C:\WINDOWS\system32\cmd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6" t="20695" r="46942" b="42984"/>
          <a:stretch/>
        </p:blipFill>
        <p:spPr>
          <a:xfrm>
            <a:off x="6706497" y="4114800"/>
            <a:ext cx="4647303" cy="2133600"/>
          </a:xfrm>
          <a:prstGeom prst="rect">
            <a:avLst/>
          </a:prstGeom>
        </p:spPr>
      </p:pic>
      <p:pic>
        <p:nvPicPr>
          <p:cNvPr id="8" name="Picture 7" descr="D:/Practice/Ruby Practice/prog.rb (config) - Bracket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7059" r="46875" b="77254"/>
          <a:stretch/>
        </p:blipFill>
        <p:spPr>
          <a:xfrm>
            <a:off x="838200" y="4114800"/>
            <a:ext cx="546847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is similar to Java</a:t>
            </a:r>
          </a:p>
          <a:p>
            <a:pPr lvl="1"/>
            <a:r>
              <a:rPr lang="en-US" dirty="0" smtClean="0"/>
              <a:t>Operators similar to Java</a:t>
            </a:r>
          </a:p>
          <a:p>
            <a:pPr lvl="2"/>
            <a:r>
              <a:rPr lang="en-US" dirty="0" smtClean="0"/>
              <a:t>+ - * / % (plus ** for exponentiation)</a:t>
            </a:r>
          </a:p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() before ** before * / % before + -</a:t>
            </a:r>
          </a:p>
          <a:p>
            <a:r>
              <a:rPr lang="en-US" dirty="0" smtClean="0"/>
              <a:t>Integers vs Real Numbers</a:t>
            </a:r>
          </a:p>
        </p:txBody>
      </p:sp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10" name="Picture 9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63" b="63620"/>
          <a:stretch/>
        </p:blipFill>
        <p:spPr>
          <a:xfrm>
            <a:off x="3519485" y="4704563"/>
            <a:ext cx="5059739" cy="1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5435" y="992391"/>
            <a:ext cx="7391400" cy="7960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Unlimited Precision: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435" y="1997839"/>
            <a:ext cx="979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a maximum value for integers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a maximum value for longs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no maximum!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845859"/>
            <a:ext cx="8574741" cy="6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388" y="733959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DATA TYPES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24435" y="1707776"/>
            <a:ext cx="1046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Ruby </a:t>
            </a:r>
            <a:r>
              <a:rPr lang="en-US" sz="2400" dirty="0"/>
              <a:t>can handle both integers and floating point numbers (numbers with decimals), and it does it just how you would </a:t>
            </a:r>
            <a:r>
              <a:rPr lang="en-US" sz="2400" dirty="0" smtClean="0"/>
              <a:t>expect.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51"/>
          <a:stretch/>
        </p:blipFill>
        <p:spPr>
          <a:xfrm>
            <a:off x="1398494" y="3090914"/>
            <a:ext cx="8216153" cy="27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9930" y="978945"/>
            <a:ext cx="9049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Ruby strings aren't much different from other languages you're probably used to. You can use both double quotes and single quotes to create strings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r="34724" b="67748"/>
          <a:stretch/>
        </p:blipFill>
        <p:spPr>
          <a:xfrm>
            <a:off x="1151010" y="2564529"/>
            <a:ext cx="5343919" cy="10661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929" y="3784938"/>
            <a:ext cx="9802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 ” allows escape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‘ ’ does not allow escapes (except for \’)</a:t>
            </a:r>
            <a:endParaRPr lang="en-US" sz="2400" dirty="0"/>
          </a:p>
        </p:txBody>
      </p:sp>
      <p:pic>
        <p:nvPicPr>
          <p:cNvPr id="7" name="Picture 6" descr="Interactive Ruby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 r="46733" b="76002"/>
          <a:stretch/>
        </p:blipFill>
        <p:spPr>
          <a:xfrm>
            <a:off x="6866010" y="2564529"/>
            <a:ext cx="5048084" cy="1066178"/>
          </a:xfrm>
          <a:prstGeom prst="rect">
            <a:avLst/>
          </a:prstGeom>
        </p:spPr>
      </p:pic>
      <p:pic>
        <p:nvPicPr>
          <p:cNvPr id="8" name="Picture 7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1" b="29738"/>
          <a:stretch/>
        </p:blipFill>
        <p:spPr>
          <a:xfrm>
            <a:off x="1164457" y="4615935"/>
            <a:ext cx="9700767" cy="18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871</Words>
  <Application>Microsoft Office PowerPoint</Application>
  <PresentationFormat>Widescreen</PresentationFormat>
  <Paragraphs>170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Wingdings</vt:lpstr>
      <vt:lpstr>Office Theme</vt:lpstr>
      <vt:lpstr>Ruby Programming Language</vt:lpstr>
      <vt:lpstr>PowerPoint Presentation</vt:lpstr>
      <vt:lpstr>FEATURES:</vt:lpstr>
      <vt:lpstr>How to run your Ruby file?</vt:lpstr>
      <vt:lpstr>PowerPoint Presentation</vt:lpstr>
      <vt:lpstr>Expressions: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Variables/Types</vt:lpstr>
      <vt:lpstr>String Multiplication</vt:lpstr>
      <vt:lpstr>Strings and Ints</vt:lpstr>
      <vt:lpstr>Loops</vt:lpstr>
      <vt:lpstr>Loops</vt:lpstr>
      <vt:lpstr>Constants</vt:lpstr>
      <vt:lpstr>Parameters</vt:lpstr>
      <vt:lpstr>Duck Typing</vt:lpstr>
      <vt:lpstr>Inspecting Objects</vt:lpstr>
      <vt:lpstr>Default Parameter Values</vt:lpstr>
      <vt:lpstr>Math</vt:lpstr>
      <vt:lpstr>Returning Values</vt:lpstr>
      <vt:lpstr>Reading from the Console</vt:lpstr>
      <vt:lpstr>If Statements</vt:lpstr>
      <vt:lpstr>elsif</vt:lpstr>
      <vt:lpstr>Logical Operators</vt:lpstr>
      <vt:lpstr>Multiple Assignment</vt:lpstr>
      <vt:lpstr>Reading Files</vt:lpstr>
      <vt:lpstr>Writing Files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Programming Language</dc:title>
  <dc:creator>Sueellen Medeira</dc:creator>
  <cp:lastModifiedBy>Ritesh Kumar</cp:lastModifiedBy>
  <cp:revision>16</cp:revision>
  <dcterms:created xsi:type="dcterms:W3CDTF">2016-05-12T06:06:53Z</dcterms:created>
  <dcterms:modified xsi:type="dcterms:W3CDTF">2016-05-12T11:24:32Z</dcterms:modified>
</cp:coreProperties>
</file>