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81" r:id="rId5"/>
    <p:sldId id="260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260"/>
            <p14:sldId id="282"/>
            <p14:sldId id="283"/>
            <p14:sldId id="284"/>
            <p14:sldId id="285"/>
            <p14:sldId id="286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35BD-5E99-58D8-5565-6C44ED4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429F-462F-E3FD-0C9E-31FC25D7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method will execute only if the request is an HTTP GET request.</a:t>
            </a:r>
          </a:p>
          <a:p>
            <a:pPr marL="0" indent="0">
              <a:buNone/>
            </a:pPr>
            <a:r>
              <a:rPr lang="en-US" dirty="0"/>
              <a:t>//urls</a:t>
            </a:r>
            <a:r>
              <a:rPr lang="en-US"/>
              <a:t>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myapp</a:t>
            </a:r>
            <a:r>
              <a:rPr lang="en-US" dirty="0"/>
              <a:t> import views  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  </a:t>
            </a:r>
          </a:p>
          <a:p>
            <a:pPr marL="0" indent="0">
              <a:buNone/>
            </a:pPr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    path('index/', </a:t>
            </a:r>
            <a:r>
              <a:rPr lang="en-US" dirty="0" err="1"/>
              <a:t>views.index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    path('show/',  </a:t>
            </a:r>
            <a:r>
              <a:rPr lang="en-US" dirty="0" err="1"/>
              <a:t>views.show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E667-215B-B10A-3C07-781EFE14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D9171-8197-74C3-6830-43CBADE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Views: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view is a place where we put our business logic of the application. The view is a python function which is used to perform some business logic and return a response to the user. This response can be the HTML contents of a Web page, or a redirect, or a 404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view function are created inside the views.py file of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View Simple Example //views.py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datetime  </a:t>
            </a:r>
          </a:p>
          <a:p>
            <a:pPr marL="0" indent="0">
              <a:buNone/>
            </a:pPr>
            <a:r>
              <a:rPr lang="en-US" dirty="0"/>
              <a:t># Create your views here.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def index(request):  </a:t>
            </a:r>
          </a:p>
          <a:p>
            <a:pPr marL="0" indent="0">
              <a:buNone/>
            </a:pPr>
            <a:r>
              <a:rPr lang="en-US" dirty="0"/>
              <a:t>    now = </a:t>
            </a:r>
            <a:r>
              <a:rPr lang="en-US" dirty="0" err="1"/>
              <a:t>datetime.datetime.now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html = "&lt;html&gt;&lt;body&gt;&lt;h3&gt;Now time is %s.&lt;/h3&gt;&lt;/body&gt;&lt;/html&gt;" % now 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HttpResponse</a:t>
            </a:r>
            <a:r>
              <a:rPr lang="en-US" dirty="0"/>
              <a:t>(html)    # rendering the template in </a:t>
            </a:r>
            <a:r>
              <a:rPr lang="en-US" dirty="0" err="1"/>
              <a:t>HttpResponse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step through the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we will import </a:t>
            </a:r>
            <a:r>
              <a:rPr lang="en-US" dirty="0" err="1"/>
              <a:t>DateTime</a:t>
            </a:r>
            <a:r>
              <a:rPr lang="en-US" dirty="0"/>
              <a:t> library that provides a method to get current date and time and </a:t>
            </a:r>
            <a:r>
              <a:rPr lang="en-US" dirty="0" err="1"/>
              <a:t>HttpResponse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we define a view function index that takes HTTP request and respond back.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View calls when gets mapped with URL in urls.py. For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path('index/', </a:t>
            </a:r>
            <a:r>
              <a:rPr lang="en-US" dirty="0" err="1"/>
              <a:t>views.index</a:t>
            </a:r>
            <a:r>
              <a:rPr lang="en-US" dirty="0"/>
              <a:t>),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EE4AC0-DC63-ABDE-7376-9E7C2F0B0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14" y="2496134"/>
            <a:ext cx="10012172" cy="30103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B0A-69AE-0407-B091-BDDA2F93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E7D3-5AD2-EBE0-E17D-64AFB28C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Django provides various built-in error classes that are the subclass of </a:t>
            </a:r>
            <a:r>
              <a:rPr lang="en-US" dirty="0" err="1"/>
              <a:t>HttpResponse</a:t>
            </a:r>
            <a:r>
              <a:rPr lang="en-US" dirty="0"/>
              <a:t> and use to show error message as HTTP response. Some classes are listed below.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973F7-83E8-3590-68C8-9E71F9B2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98F09-46BA-C56C-0EE4-D4D57857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A38E-5F09-0D94-A893-F42A34D7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1B5D30-2F37-154B-05D1-54B22BC22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526560"/>
              </p:ext>
            </p:extLst>
          </p:nvPr>
        </p:nvGraphicFramePr>
        <p:xfrm>
          <a:off x="838200" y="1825625"/>
          <a:ext cx="10148668" cy="4351339"/>
        </p:xfrm>
        <a:graphic>
          <a:graphicData uri="http://schemas.openxmlformats.org/drawingml/2006/table">
            <a:tbl>
              <a:tblPr/>
              <a:tblGrid>
                <a:gridCol w="5074334">
                  <a:extLst>
                    <a:ext uri="{9D8B030D-6E8A-4147-A177-3AD203B41FA5}">
                      <a16:colId xmlns:a16="http://schemas.microsoft.com/office/drawing/2014/main" val="1298077658"/>
                    </a:ext>
                  </a:extLst>
                </a:gridCol>
                <a:gridCol w="5074334">
                  <a:extLst>
                    <a:ext uri="{9D8B030D-6E8A-4147-A177-3AD203B41FA5}">
                      <a16:colId xmlns:a16="http://schemas.microsoft.com/office/drawing/2014/main" val="156196508"/>
                    </a:ext>
                  </a:extLst>
                </a:gridCol>
              </a:tblGrid>
              <a:tr h="48024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09147" marR="109147" marT="109147" marB="109147">
                    <a:lnL w="9525" cap="flat" cmpd="sng" algn="ctr">
                      <a:solidFill>
                        <a:srgbClr val="78F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8F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8F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9147" marR="109147" marT="109147" marB="109147">
                    <a:lnL w="9525" cap="flat" cmpd="sng" algn="ctr">
                      <a:solidFill>
                        <a:srgbClr val="78F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8F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8F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95464"/>
                  </a:ext>
                </a:extLst>
              </a:tr>
              <a:tr h="11933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HttpResponseNotModified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designate that a page hasn't been modified since the user's last request (status code 304).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53264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HttpResponseBadRequest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acts just like </a:t>
                      </a:r>
                      <a:r>
                        <a:rPr lang="en-US" sz="17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HttpResponse</a:t>
                      </a:r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but uses a 400 status code.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44333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HttpResponseNotFound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acts just like HttpResponse but uses a 404 status code.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83542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 HttpResponseNotAllowed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acts just like HttpResponse but uses a 410 status code.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450641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HttpResponseServerError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acts just like </a:t>
                      </a:r>
                      <a:r>
                        <a:rPr lang="en-US" sz="17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HttpResponse</a:t>
                      </a:r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but uses a 500 status code.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0845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EB640-CCC9-6B8B-D281-16506871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9D112-0331-83DD-A4BE-774B6D4B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9BA9-FAD4-1FAA-8BFA-4E559AC3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View Example (// views.py)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0E49-BBEF-18B2-3EE8-AE8FE12F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render  </a:t>
            </a:r>
          </a:p>
          <a:p>
            <a:pPr marL="0" indent="0">
              <a:buNone/>
            </a:pPr>
            <a:r>
              <a:rPr lang="en-US" dirty="0"/>
              <a:t># Create your views here.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r>
              <a:rPr lang="en-US" dirty="0"/>
              <a:t>, </a:t>
            </a:r>
            <a:r>
              <a:rPr lang="en-US" dirty="0" err="1"/>
              <a:t>HttpResponseNotFound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def index(request):  </a:t>
            </a:r>
          </a:p>
          <a:p>
            <a:pPr marL="0" indent="0">
              <a:buNone/>
            </a:pPr>
            <a:r>
              <a:rPr lang="en-US" dirty="0"/>
              <a:t>    a = 1  </a:t>
            </a:r>
          </a:p>
          <a:p>
            <a:pPr marL="0" indent="0">
              <a:buNone/>
            </a:pPr>
            <a:r>
              <a:rPr lang="en-US" dirty="0"/>
              <a:t>    if a:  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HttpResponseNotFound</a:t>
            </a:r>
            <a:r>
              <a:rPr lang="en-US" dirty="0"/>
              <a:t>('&lt;h1&gt;Page not found&lt;/h1&gt;')  </a:t>
            </a:r>
          </a:p>
          <a:p>
            <a:pPr marL="0" indent="0">
              <a:buNone/>
            </a:pPr>
            <a:r>
              <a:rPr lang="en-US" dirty="0"/>
              <a:t>    else:  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HttpResponse</a:t>
            </a:r>
            <a:r>
              <a:rPr lang="en-US" dirty="0"/>
              <a:t>('&lt;h1&gt;Page was found&lt;/h1&gt;') # rendering the template in </a:t>
            </a:r>
            <a:r>
              <a:rPr lang="en-US" dirty="0" err="1"/>
              <a:t>HttpResponse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5B21-1D9C-33BE-86F5-2E30CEAA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3A30B-3664-1E2F-25E0-9E27F0E3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B640-3AEB-C12E-B7DF-3D7F507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View HTTP Decorators (//views.py)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B2F6-D937-4266-A87D-CBEA765E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render  </a:t>
            </a:r>
          </a:p>
          <a:p>
            <a:pPr marL="0" indent="0">
              <a:buNone/>
            </a:pPr>
            <a:r>
              <a:rPr lang="en-US" dirty="0"/>
              <a:t># Create your views here.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r>
              <a:rPr lang="en-US" dirty="0"/>
              <a:t>, </a:t>
            </a:r>
            <a:r>
              <a:rPr lang="en-US" dirty="0" err="1"/>
              <a:t>HttpResponseNotFound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django.views.decorators.http</a:t>
            </a:r>
            <a:r>
              <a:rPr lang="en-US" dirty="0"/>
              <a:t> import </a:t>
            </a:r>
            <a:r>
              <a:rPr lang="en-US" dirty="0" err="1"/>
              <a:t>require_http_methods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@require_http_methods(["GET"])  </a:t>
            </a:r>
          </a:p>
          <a:p>
            <a:pPr marL="0" indent="0">
              <a:buNone/>
            </a:pPr>
            <a:r>
              <a:rPr lang="en-US" dirty="0"/>
              <a:t>def show(request): 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HttpResponse</a:t>
            </a:r>
            <a:r>
              <a:rPr lang="en-US" dirty="0"/>
              <a:t>('&lt;h1&gt;This is Http GET request.&lt;/h1&gt;')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C2FF-D5B2-AB1F-638F-18692F0D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C925B-D8FC-E0E7-2314-36720E1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3964</TotalTime>
  <Words>610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inter-regular</vt:lpstr>
      <vt:lpstr>times new roman</vt:lpstr>
      <vt:lpstr>Office Theme</vt:lpstr>
      <vt:lpstr>About Me</vt:lpstr>
      <vt:lpstr>Django Views:</vt:lpstr>
      <vt:lpstr>Django View Simple Example //views.py</vt:lpstr>
      <vt:lpstr>Let's step through the code.</vt:lpstr>
      <vt:lpstr>path('index/', views.index), </vt:lpstr>
      <vt:lpstr>Returning Errors</vt:lpstr>
      <vt:lpstr>PowerPoint Presentation</vt:lpstr>
      <vt:lpstr>Django View Example (// views.py)</vt:lpstr>
      <vt:lpstr>Django View HTTP Decorators (//views.py)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481</cp:revision>
  <dcterms:created xsi:type="dcterms:W3CDTF">2019-09-15T04:30:17Z</dcterms:created>
  <dcterms:modified xsi:type="dcterms:W3CDTF">2024-01-24T06:28:40Z</dcterms:modified>
</cp:coreProperties>
</file>