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81" r:id="rId5"/>
    <p:sldId id="287" r:id="rId6"/>
    <p:sldId id="288" r:id="rId7"/>
    <p:sldId id="260" r:id="rId8"/>
    <p:sldId id="282" r:id="rId9"/>
    <p:sldId id="283" r:id="rId10"/>
    <p:sldId id="284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287"/>
            <p14:sldId id="288"/>
            <p14:sldId id="260"/>
            <p14:sldId id="282"/>
            <p14:sldId id="283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9BA9-FAD4-1FAA-8BFA-4E559AC3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0E49-BBEF-18B2-3EE8-AE8FE12F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load the template, call </a:t>
            </a:r>
            <a:r>
              <a:rPr lang="en-US" dirty="0" err="1"/>
              <a:t>get_template</a:t>
            </a:r>
            <a:r>
              <a:rPr lang="en-US" dirty="0"/>
              <a:t>() method as we did below and pass template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5B21-1D9C-33BE-86F5-2E30CEAA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3A30B-3664-1E2F-25E0-9E27F0E3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406C-5D9A-D19E-FDC9-4880F493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14EB-7453-FDE0-EC3D-FA3F9E72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render  </a:t>
            </a:r>
          </a:p>
          <a:p>
            <a:pPr marL="0" indent="0">
              <a:buNone/>
            </a:pPr>
            <a:r>
              <a:rPr lang="en-US" dirty="0"/>
              <a:t>#importing loading from </a:t>
            </a:r>
            <a:r>
              <a:rPr lang="en-US" dirty="0" err="1"/>
              <a:t>django</a:t>
            </a:r>
            <a:r>
              <a:rPr lang="en-US" dirty="0"/>
              <a:t> template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django.template</a:t>
            </a:r>
            <a:r>
              <a:rPr lang="en-US" dirty="0"/>
              <a:t> import loader  </a:t>
            </a:r>
          </a:p>
          <a:p>
            <a:pPr marL="0" indent="0">
              <a:buNone/>
            </a:pPr>
            <a:r>
              <a:rPr lang="en-US" dirty="0"/>
              <a:t># Create your views here.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def index(request):  </a:t>
            </a:r>
          </a:p>
          <a:p>
            <a:pPr marL="0" indent="0">
              <a:buNone/>
            </a:pPr>
            <a:r>
              <a:rPr lang="en-US" dirty="0"/>
              <a:t>   template = </a:t>
            </a:r>
            <a:r>
              <a:rPr lang="en-US" dirty="0" err="1"/>
              <a:t>loader.get_template</a:t>
            </a:r>
            <a:r>
              <a:rPr lang="en-US" dirty="0"/>
              <a:t>('index.html') # getting our template  </a:t>
            </a:r>
          </a:p>
          <a:p>
            <a:pPr marL="0" indent="0">
              <a:buNone/>
            </a:pPr>
            <a:r>
              <a:rPr lang="en-US" dirty="0"/>
              <a:t>   return </a:t>
            </a:r>
            <a:r>
              <a:rPr lang="en-US" dirty="0" err="1"/>
              <a:t>HttpResponse</a:t>
            </a:r>
            <a:r>
              <a:rPr lang="en-US" dirty="0"/>
              <a:t>(</a:t>
            </a:r>
            <a:r>
              <a:rPr lang="en-US" dirty="0" err="1"/>
              <a:t>template.render</a:t>
            </a:r>
            <a:r>
              <a:rPr lang="en-US" dirty="0"/>
              <a:t>())       # rendering the template in </a:t>
            </a:r>
            <a:r>
              <a:rPr lang="en-US" dirty="0" err="1"/>
              <a:t>HttpResponse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5E3F-5AD5-753A-480D-24B34230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7CAE7-AE46-0E5D-0411-29776518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BA69-5BBE-2D32-91BA-BE0C839E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DD3F-F2A5-879A-87A0-48BD72D3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a URL to access the template from the browser.</a:t>
            </a:r>
          </a:p>
          <a:p>
            <a:pPr marL="0" indent="0">
              <a:buNone/>
            </a:pPr>
            <a:r>
              <a:rPr lang="en-US" dirty="0"/>
              <a:t>//urls.py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path('index/', </a:t>
            </a:r>
            <a:r>
              <a:rPr lang="en-US" dirty="0" err="1"/>
              <a:t>views.index</a:t>
            </a:r>
            <a:r>
              <a:rPr lang="en-US" dirty="0"/>
              <a:t>),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5A170-31AF-E530-6E9C-BE6DB148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A586B-84FC-59A4-D7C5-9EA39998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65D6-3E6C-CD74-2FD3-1069A67B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app inside the INSTALLED_APPS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6D7D-C4A8-9F28-3FEC-1154422F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INSTALLED_APPS = [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django.contrib.admin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django.contrib.auth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django.contrib.contenttypes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django.contrib.sessions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django.contrib.messages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django.contrib.staticfiles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myapp</a:t>
            </a:r>
            <a:r>
              <a:rPr lang="en-US" dirty="0"/>
              <a:t>'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29502-5618-2956-AC12-6E04B802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48EF-F783-A4B7-B803-38D3EC68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B07C-C2D4-26C1-2847-F88DE564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C9E9-D758-97F4-101D-EC8C1CD2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Execute the following command and access the template by entering localhost:8000/index at the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manage.py </a:t>
            </a:r>
            <a:r>
              <a:rPr lang="en-US" dirty="0" err="1"/>
              <a:t>runserver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C4164-0FE5-CA0D-7074-8ABF571F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BF4EE-D4E7-1C6F-E2C0-59374D9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0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ECF8-29F7-DE81-CB7E-B3B4ED58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B08F37-02B7-41EC-7B17-9532179B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5" y="2104933"/>
            <a:ext cx="8990696" cy="34301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E9F9A-2E26-7067-6800-80ED376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A5B96-2B30-28A4-0586-9ABD7E7B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B45-6D9F-766B-529E-83BA0B32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2094-4D9F-6A92-30F3-F6681A15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Django template uses its own syntax to deal with variable, tags, expressions etc. A template is rendered with a context which is used to get value at a web page. See the examples.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FF36F-FB11-B367-08ED-0D50D951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723A0-A82C-3512-DD8C-02833BCB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3639-1657-7A03-525B-97E05BF4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E3DC-8819-3033-8900-0AE7F57B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 associated with a context can be accessed by {{}} (double curly braces). For example, a variable name value is </a:t>
            </a:r>
            <a:r>
              <a:rPr lang="en-US" dirty="0" err="1"/>
              <a:t>rahul</a:t>
            </a:r>
            <a:r>
              <a:rPr lang="en-US" dirty="0"/>
              <a:t>. Then the following statement will replace name with its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name is {{name}}.   </a:t>
            </a:r>
          </a:p>
          <a:p>
            <a:pPr marL="0" indent="0">
              <a:buNone/>
            </a:pPr>
            <a:r>
              <a:rPr lang="en-US" dirty="0"/>
              <a:t>My name is </a:t>
            </a:r>
            <a:r>
              <a:rPr lang="en-US" dirty="0" err="1"/>
              <a:t>rahul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72802-FCD1-31E6-A70E-B1574211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B7735-E1FE-95E8-C1DD-931A3A0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5193-8305-489F-6768-DBE610EC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Variable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625B-D8FD-955B-F109-AEC8B3E1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//views.py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render  </a:t>
            </a:r>
          </a:p>
          <a:p>
            <a:pPr marL="0" indent="0">
              <a:buNone/>
            </a:pPr>
            <a:r>
              <a:rPr lang="en-US" dirty="0"/>
              <a:t>#importing loading from </a:t>
            </a:r>
            <a:r>
              <a:rPr lang="en-US" dirty="0" err="1"/>
              <a:t>django</a:t>
            </a:r>
            <a:r>
              <a:rPr lang="en-US" dirty="0"/>
              <a:t> template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django.template</a:t>
            </a:r>
            <a:r>
              <a:rPr lang="en-US" dirty="0"/>
              <a:t> import loader  </a:t>
            </a:r>
          </a:p>
          <a:p>
            <a:pPr marL="0" indent="0">
              <a:buNone/>
            </a:pPr>
            <a:r>
              <a:rPr lang="en-US" dirty="0"/>
              <a:t># Create your views here.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def index(request):  </a:t>
            </a:r>
          </a:p>
          <a:p>
            <a:pPr marL="0" indent="0">
              <a:buNone/>
            </a:pPr>
            <a:r>
              <a:rPr lang="en-US" dirty="0"/>
              <a:t>    template = </a:t>
            </a:r>
            <a:r>
              <a:rPr lang="en-US" dirty="0" err="1"/>
              <a:t>loader.get_template</a:t>
            </a:r>
            <a:r>
              <a:rPr lang="en-US" dirty="0"/>
              <a:t>('index.html') # getting our template  </a:t>
            </a:r>
          </a:p>
          <a:p>
            <a:pPr marL="0" indent="0">
              <a:buNone/>
            </a:pPr>
            <a:r>
              <a:rPr lang="en-US" dirty="0"/>
              <a:t>    name = {  </a:t>
            </a:r>
          </a:p>
          <a:p>
            <a:pPr marL="0" indent="0">
              <a:buNone/>
            </a:pPr>
            <a:r>
              <a:rPr lang="en-US" dirty="0"/>
              <a:t>        'student':'</a:t>
            </a:r>
            <a:r>
              <a:rPr lang="en-US" dirty="0" err="1"/>
              <a:t>rahul</a:t>
            </a:r>
            <a:r>
              <a:rPr lang="en-US" dirty="0"/>
              <a:t>'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HttpResponse</a:t>
            </a:r>
            <a:r>
              <a:rPr lang="en-US" dirty="0"/>
              <a:t>(</a:t>
            </a:r>
            <a:r>
              <a:rPr lang="en-US" dirty="0" err="1"/>
              <a:t>template.render</a:t>
            </a:r>
            <a:r>
              <a:rPr lang="en-US" dirty="0"/>
              <a:t>(name))       # rendering the template in </a:t>
            </a:r>
            <a:r>
              <a:rPr lang="en-US" dirty="0" err="1"/>
              <a:t>HttpResponse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53851-B42F-A0C8-4188-C10920BA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155D8-EF67-5D7E-A733-9DA9C0DC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46BC-CA84-CB3C-1991-C059C980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6051-8C7E-8CBC-0285-99F7F7FD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 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&lt;head&gt;  </a:t>
            </a:r>
          </a:p>
          <a:p>
            <a:pPr marL="0" indent="0">
              <a:buNone/>
            </a:pPr>
            <a:r>
              <a:rPr lang="en-US" dirty="0"/>
              <a:t>    &lt;meta charset="UTF-8"&gt;  </a:t>
            </a:r>
          </a:p>
          <a:p>
            <a:pPr marL="0" indent="0">
              <a:buNone/>
            </a:pPr>
            <a:r>
              <a:rPr lang="en-US" dirty="0"/>
              <a:t>    &lt;title&gt;Index&lt;/title&gt;  </a:t>
            </a:r>
          </a:p>
          <a:p>
            <a:pPr marL="0" indent="0">
              <a:buNone/>
            </a:pPr>
            <a:r>
              <a:rPr lang="en-US" dirty="0"/>
              <a:t>&lt;/head&gt;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&lt;h2&gt;Welcome to Django!!!&lt;/h2&gt;  </a:t>
            </a:r>
          </a:p>
          <a:p>
            <a:pPr marL="0" indent="0">
              <a:buNone/>
            </a:pPr>
            <a:r>
              <a:rPr lang="en-US" dirty="0"/>
              <a:t>&lt;h3&gt;My Name is: {{ student }}&lt;/h3&gt;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0CF1D-D783-05E7-9E4D-65DF6959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00B6F-B235-338F-EA9B-41D120D3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Views: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Django provides a convenient way to generate dynamic HTML pages by using its template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template consists of static parts of the desired HTML output as well as some special syntax describing how dynamic content will be inserted.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8CFB-1C67-7DF1-6835-367D0F6E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2585BC-28EA-8D8B-8A83-67EE76BE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408" y="1927129"/>
            <a:ext cx="8172411" cy="40938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AA05-AD7B-E13B-0E02-AA4D939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D2496-9577-AEFA-11C4-CDAE3F61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23D3-DE07-55D0-73A2-833D1602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4955-43CD-AF33-2EA1-83338EFD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a template, Tags provide arbitrary logic in the rendering process. For example, a tag can output content, serve as a control structure e.g. an "if" statement or a "for" loop, grab content from a database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Tags are surrounded by {% %} braces. For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csrf_token</a:t>
            </a:r>
            <a:r>
              <a:rPr lang="en-US" dirty="0"/>
              <a:t> %}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user.is_authenticated</a:t>
            </a:r>
            <a:r>
              <a:rPr lang="en-US" dirty="0"/>
              <a:t> %}  </a:t>
            </a:r>
          </a:p>
          <a:p>
            <a:pPr marL="0" indent="0">
              <a:buNone/>
            </a:pPr>
            <a:r>
              <a:rPr lang="en-US" dirty="0"/>
              <a:t>    Hello, {{ </a:t>
            </a:r>
            <a:r>
              <a:rPr lang="en-US" dirty="0" err="1"/>
              <a:t>user.username</a:t>
            </a:r>
            <a:r>
              <a:rPr lang="en-US" dirty="0"/>
              <a:t> }}.  </a:t>
            </a:r>
          </a:p>
          <a:p>
            <a:pPr marL="0" indent="0">
              <a:buNone/>
            </a:pPr>
            <a:r>
              <a:rPr lang="en-US" dirty="0"/>
              <a:t>{% endif %}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C5906-53AA-7602-8192-29AADA82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FCE9-457E-BC1B-5783-DFFCA920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Django Template?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HTML file, we can't write python code because the code is only interpreted by python interpreter not the browser. We know that HTML is a static markup language, while Python is a dynamic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Django template engine is used to separate the design from the python code and allows us to build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Template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configure the template system, we have to provide some entries in settings.py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745F-B8E0-EF1F-970C-EA6E4A09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#Note import </a:t>
            </a:r>
            <a:r>
              <a:rPr lang="en-US" dirty="0" err="1"/>
              <a:t>os</a:t>
            </a:r>
            <a:r>
              <a:rPr lang="en-US" dirty="0"/>
              <a:t>     in //settings.py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56FD-0822-1BBB-CA06-CAAD63CD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TEMPLATES = [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'BACKEND': '</a:t>
            </a:r>
            <a:r>
              <a:rPr lang="en-US" dirty="0" err="1"/>
              <a:t>django.template.backends.django.DjangoTemplates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    'DIRS': [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BASE_DIR,'templates</a:t>
            </a:r>
            <a:r>
              <a:rPr lang="en-US" dirty="0"/>
              <a:t>')],  </a:t>
            </a:r>
          </a:p>
          <a:p>
            <a:pPr marL="0" indent="0">
              <a:buNone/>
            </a:pPr>
            <a:r>
              <a:rPr lang="en-US" dirty="0"/>
              <a:t>        'APP_DIRS': True,  </a:t>
            </a:r>
          </a:p>
          <a:p>
            <a:pPr marL="0" indent="0">
              <a:buNone/>
            </a:pPr>
            <a:r>
              <a:rPr lang="en-US" dirty="0"/>
              <a:t>        'OPTIONS': {  </a:t>
            </a:r>
          </a:p>
          <a:p>
            <a:pPr marL="0" indent="0">
              <a:buNone/>
            </a:pPr>
            <a:r>
              <a:rPr lang="en-US" dirty="0"/>
              <a:t>            '</a:t>
            </a:r>
            <a:r>
              <a:rPr lang="en-US" dirty="0" err="1"/>
              <a:t>context_processors</a:t>
            </a:r>
            <a:r>
              <a:rPr lang="en-US" dirty="0"/>
              <a:t>': [  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django.template.context_processors.debug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django.template.context_processors.request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django.contrib.auth.context_processors.auth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django.contrib.messages.context_processors.messages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        ],  </a:t>
            </a:r>
          </a:p>
          <a:p>
            <a:pPr marL="0" indent="0">
              <a:buNone/>
            </a:pPr>
            <a:r>
              <a:rPr lang="en-US" dirty="0"/>
              <a:t>        },  </a:t>
            </a:r>
          </a:p>
          <a:p>
            <a:pPr marL="0" indent="0">
              <a:buNone/>
            </a:pPr>
            <a:r>
              <a:rPr lang="en-US" dirty="0"/>
              <a:t>    },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7362-11A9-87EB-7F6F-5BF33A61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C1514-8F82-8911-CE4D-61C8DB1D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AA65-523F-4908-5DA3-9671FDD6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22C8-CD57-9546-0ACC-B43123B5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Here, we mentioned that our template directory name is templates. By default, </a:t>
            </a:r>
            <a:r>
              <a:rPr lang="en-US" dirty="0" err="1"/>
              <a:t>DjangoTemplates</a:t>
            </a:r>
            <a:r>
              <a:rPr lang="en-US" dirty="0"/>
              <a:t> looks for a templates subdirectory in each of the INSTALLED_APPS.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99FCD-3C8B-01C8-0811-2A9F20C8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926DC-88CC-1362-7E6A-0E325E2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Template 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5D197-D6B9-B9FB-2318-2BD1DCC9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create a directory templates inside the project app as we did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497396-C8FE-3246-4257-0A9761DB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7" y="2367186"/>
            <a:ext cx="7427742" cy="38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B0A-69AE-0407-B091-BDDA2F93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E7D3-5AD2-EBE0-E17D-64AFB28C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that create a template index.html inside the created folder.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973F7-83E8-3590-68C8-9E71F9B2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98F09-46BA-C56C-0EE4-D4D57857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7BBCC-EA4A-9504-22A2-D56C18D3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2297767"/>
            <a:ext cx="7948247" cy="37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A38E-5F09-0D94-A893-F42A34D7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template index.html contains the following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EB640-CCC9-6B8B-D281-16506871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9D112-0331-83DD-A4BE-774B6D4B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6A6F46-0FD3-A793-C814-1371801A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&lt;!DOCTYPE html&gt;  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  </a:t>
            </a:r>
          </a:p>
          <a:p>
            <a:r>
              <a:rPr lang="en-US" dirty="0"/>
              <a:t>&lt;head&gt;  </a:t>
            </a:r>
          </a:p>
          <a:p>
            <a:r>
              <a:rPr lang="en-US" dirty="0"/>
              <a:t>    &lt;meta charset="UTF-8"&gt;  </a:t>
            </a:r>
          </a:p>
          <a:p>
            <a:r>
              <a:rPr lang="en-US" dirty="0"/>
              <a:t>    &lt;title&gt;Index&lt;/title&gt;  </a:t>
            </a:r>
          </a:p>
          <a:p>
            <a:r>
              <a:rPr lang="en-US" dirty="0"/>
              <a:t>&lt;/head&gt;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&lt;h2&gt;Welcome to Django!!!&lt;/h2&gt;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60175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5277</TotalTime>
  <Words>1033</Words>
  <Application>Microsoft Office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About Me</vt:lpstr>
      <vt:lpstr>Django Views:</vt:lpstr>
      <vt:lpstr>Why Django Template?</vt:lpstr>
      <vt:lpstr>Django Template Configuration</vt:lpstr>
      <vt:lpstr>#Note import os     in //settings.py</vt:lpstr>
      <vt:lpstr>PowerPoint Presentation</vt:lpstr>
      <vt:lpstr>Django Template Simple Example</vt:lpstr>
      <vt:lpstr>Returning Errors</vt:lpstr>
      <vt:lpstr>Our template index.html contains the following code.</vt:lpstr>
      <vt:lpstr>Loading Template</vt:lpstr>
      <vt:lpstr>//views.py</vt:lpstr>
      <vt:lpstr>PowerPoint Presentation</vt:lpstr>
      <vt:lpstr>Register app inside the INSTALLED_APPS</vt:lpstr>
      <vt:lpstr>Run Server</vt:lpstr>
      <vt:lpstr>PowerPoint Presentation</vt:lpstr>
      <vt:lpstr>Django Template Language</vt:lpstr>
      <vt:lpstr>Variables</vt:lpstr>
      <vt:lpstr>Django Variable Example</vt:lpstr>
      <vt:lpstr>Index.html</vt:lpstr>
      <vt:lpstr>Output:</vt:lpstr>
      <vt:lpstr>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495</cp:revision>
  <dcterms:created xsi:type="dcterms:W3CDTF">2019-09-15T04:30:17Z</dcterms:created>
  <dcterms:modified xsi:type="dcterms:W3CDTF">2024-01-25T04:28:32Z</dcterms:modified>
</cp:coreProperties>
</file>