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5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8" r:id="rId3"/>
    <p:sldId id="259" r:id="rId4"/>
    <p:sldId id="281" r:id="rId5"/>
    <p:sldId id="300" r:id="rId6"/>
    <p:sldId id="301" r:id="rId7"/>
    <p:sldId id="302" r:id="rId8"/>
    <p:sldId id="303" r:id="rId9"/>
    <p:sldId id="304" r:id="rId10"/>
    <p:sldId id="30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FD089D-ADFB-4F43-8907-20D0D22E0C83}">
          <p14:sldIdLst>
            <p14:sldId id="257"/>
            <p14:sldId id="258"/>
            <p14:sldId id="259"/>
            <p14:sldId id="281"/>
            <p14:sldId id="300"/>
            <p14:sldId id="301"/>
            <p14:sldId id="302"/>
            <p14:sldId id="303"/>
            <p14:sldId id="304"/>
            <p14:sldId id="305"/>
          </p14:sldIdLst>
        </p14:section>
        <p14:section name="Untitled Section" id="{1E42D361-1EAA-4579-8359-DF4AF4541E3E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F808EAC-D939-4A62-B9E9-EC575D7A4B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67EBD-6939-4D0A-A5DF-7A36201BD2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FAC0A-C025-4A33-A7BB-EE1EDD9D79C2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E1CD1-0082-448B-A492-48BA82553F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E3312-CFBB-49BF-A913-3CCF3931EB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58613-FD43-48EA-8ADC-8576E562F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05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7262F-5008-49DF-832D-01884A27659A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8305E-9D30-4CE2-A541-3450458F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792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1653-F059-4693-8BDD-66A63C312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579C9-B20B-4ADC-9832-D514C5237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just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DDE21-26F9-41A4-8BA4-C21DE4E2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4E38-597A-4A0C-86DD-BC2C7CDEDA24}" type="datetime1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275F7-D773-45FB-A696-5FA7D46D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760C8-007C-44F9-8FDA-61071439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60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9760B-CCB0-4513-B748-078942C8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F4761-EF2E-41F6-927F-CF13F0C72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65055-C344-4FED-99C4-33FE881A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ED41-F136-449B-A582-6DD651F4230D}" type="datetime1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523FB-541E-463F-81A4-2909DE8C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B1D53-2AA5-4BC9-BD82-E86AC3C7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9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A4E4D-0E12-4421-A3E1-1B7E59184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DB01B-674E-4638-B97B-D225514C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5E3F-B9A5-4457-943D-67B4222F59F8}" type="datetime1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1AC31-D510-45E3-86D6-51B3168C5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78BA07-3AA0-4671-A7E6-96E7031A3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75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3D84EB-DCE4-4F35-BD0A-125743E51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8B187-CA06-40AB-9843-FA260F179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27374-F841-40DC-AAB2-9783572D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52530-2F5D-463B-A633-6A2B2E9A766A}" type="datetime1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8E9D6-3848-4F6C-8311-6D1AF67EF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26B42-5D77-4F6F-A725-5EFC8D740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7746-CE77-47F3-81BF-21C96FA8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A8FAB-FC6D-45CA-BBEA-575D6BD50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201C1-7150-4433-876D-B804610B6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BE22E-A82E-4BB5-B462-A698C3DAFC1F}" type="datetime1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7AD3A-ADCB-4906-AF7C-4EAAE248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Ritesh@Computer Point Nepal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8C14-C79A-45BA-A4EB-A10E7DC8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1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5314A-8E07-434E-B244-24B52E861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E35CB-E159-412D-A803-D16747CEA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81849-3764-41E9-AEBD-385554A5A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0828-38CF-4451-8244-68636A1C8CB5}" type="datetime1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F5041-B7D1-4879-9A95-EFEB477B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2F63A-0CE7-4496-9274-DA85FB56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6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6C275-98A9-4CD6-A3B1-32E0C83B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0997C-4927-4F43-89A3-1389EBC27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59B58-5F64-4110-85A6-373230999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5DA91-08A1-4CC4-B935-B8D9429A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2029-BEE1-4343-9ED9-92BA995C8865}" type="datetime1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9B1E4-AEA6-4BED-B533-E014C029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3C131-4199-4039-85AF-0C664761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4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F6C24-68CB-4253-9300-FA3EC1522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28E0E-C0A6-460E-BEAD-86B8F5600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FF9CA-2536-4CFB-83AA-35EAE1068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B9916-3F29-4593-9DFB-D4F2923AD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130F01-ECF2-41A6-A883-6F28070B7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C27D0-2BFF-4742-90BB-4B926836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7041-2B29-44B2-871D-D86F30F5F5A7}" type="datetime1">
              <a:rPr lang="en-US" smtClean="0"/>
              <a:t>1/25/2024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9D4B25-4B42-4744-AA86-0F650D61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B88AA-1EFD-432B-8B48-EC218C3F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6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C7E93-285F-465B-8169-E452FEDD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5EAA4E-815D-4BC9-B226-784CE911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D246-ACC3-4CD9-92C9-85D9E50191DC}" type="datetime1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0C8F5-036C-46E6-A2A9-C96596B71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6D83C-0E18-4B99-9A03-B26F8BFB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6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72242E-79C2-4753-A177-C43F31808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AB86-C251-49C6-9048-122667BB41F5}" type="datetime1">
              <a:rPr lang="en-US" smtClean="0"/>
              <a:t>1/25/2024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826C6-5ECA-429A-B744-DA092D60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CDA0C-9150-4046-B547-94F8B302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4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0360-890A-431C-8BC0-3DED7FFA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C73BA-8343-4695-952D-B49B54C94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F008F-0081-4CE4-9DB2-E0629FF0B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7F78C-7BE2-48A3-9BDD-9E078D32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2A80-760C-4B9C-9DA6-B64F006B1C69}" type="datetime1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A1378-4B9B-4E44-938E-5846A57E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91ED4-23EF-417E-B0F8-63978FDB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8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8EA2-0538-4208-AE7F-70E5B2733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EA3543-3429-4A56-8865-29BE9EFD0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46FF9-4AA8-4C41-ADE3-BF5A5C98E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F793C-4CFD-41C6-BA41-258256CC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F644-A7B6-4EDE-A73D-F227E609FD1E}" type="datetime1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FAC5A-868A-4E98-AE04-FECFFBB4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E8F48-6B0F-4D9E-B62B-F96504A16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6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B60754-1A3D-485B-A06F-166C2250CC19}"/>
              </a:ext>
            </a:extLst>
          </p:cNvPr>
          <p:cNvSpPr/>
          <p:nvPr userDrawn="1"/>
        </p:nvSpPr>
        <p:spPr>
          <a:xfrm>
            <a:off x="0" y="1064525"/>
            <a:ext cx="12192000" cy="52918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A9B90A-8BD7-43C6-8370-745D4D79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1178"/>
            <a:ext cx="10515600" cy="530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49885-5966-403E-B19F-6AF2BDEA8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D404C-C0F0-4A3B-8371-CA8B93B0F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75E3F-B9A5-4457-943D-67B4222F59F8}" type="datetime1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7F1D0-266A-418B-A330-E21E9DC6C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Ritesh@Computer</a:t>
            </a:r>
            <a:r>
              <a:rPr lang="en-US" dirty="0"/>
              <a:t> Point Nepal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1C9F9-8FF4-4F56-994D-70B8852D3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0070C0"/>
                </a:solidFill>
              </a:defRPr>
            </a:lvl1pPr>
          </a:lstStyle>
          <a:p>
            <a:fld id="{CBA38C19-DD30-46F9-A559-7559A714E45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4D76F0-6667-480A-946C-62E18FF69B14}"/>
              </a:ext>
            </a:extLst>
          </p:cNvPr>
          <p:cNvCxnSpPr>
            <a:cxnSpLocks/>
          </p:cNvCxnSpPr>
          <p:nvPr userDrawn="1"/>
        </p:nvCxnSpPr>
        <p:spPr>
          <a:xfrm>
            <a:off x="9564914" y="1721754"/>
            <a:ext cx="2627086" cy="0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44F931-5A6D-4598-A4A0-0D5EBC2C94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17" y="0"/>
            <a:ext cx="1815152" cy="101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23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7" r:id="rId11"/>
    <p:sldLayoutId id="2147483956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0AFE7-378B-4F0D-A3A4-CE2A596E4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FF3F3-D5B4-41E3-AE45-E674FFACD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Oracle Certified Database Administrator</a:t>
            </a:r>
          </a:p>
          <a:p>
            <a:r>
              <a:rPr lang="en-US" dirty="0"/>
              <a:t>Sun Certified Java Programmer</a:t>
            </a:r>
          </a:p>
          <a:p>
            <a:r>
              <a:rPr lang="en-US" dirty="0"/>
              <a:t>Certified Ethical Hacker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42735B-5FBD-4A5E-9D99-03AA8A2F9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Ritesh@Computer Point Nepal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D9932C-5ADB-4637-BB32-0397C395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47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CEB5D-26E1-35A8-5D6E-6E3C7C0F5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A838E-7872-B366-5758-39A84EAAB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Now, start the server and enter localhost:8000/hello to the browser. This URL will be mapped into the list of URLs and then call the corresponding function from the views file.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this example, hello will be mapped and call hello function from the views file. It is called URL mapping.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C780DF-4E00-D6F8-13AF-09F9D3FBC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092EE4-08A3-6AB8-709A-18543C58C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01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3942-6EE1-4B63-BC6E-34A6146C1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Django URL Mapping: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69A54B-2C88-4668-9F6F-AB565D0CF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08424B-318C-417B-ACD9-985E9AA99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5407DAF-E6C5-8534-2484-FAB125FCC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Well, till here, we have learned to create a model, view, and template. Now, we will learn about the routing of application.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Since Django is a web application framework, it gets user requests by URL locater and responds back. To handle URL, </a:t>
            </a:r>
            <a:r>
              <a:rPr lang="en-US" dirty="0" err="1"/>
              <a:t>django.urls</a:t>
            </a:r>
            <a:r>
              <a:rPr lang="en-US" dirty="0"/>
              <a:t> module is used by the framework.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Let's open the file urls.py of the project and see the what it looks like:</a:t>
            </a:r>
          </a:p>
        </p:txBody>
      </p:sp>
    </p:spTree>
    <p:extLst>
      <p:ext uri="{BB962C8B-B14F-4D97-AF65-F5344CB8AC3E}">
        <p14:creationId xmlns:p14="http://schemas.microsoft.com/office/powerpoint/2010/main" val="2977873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8D600-997B-4F3C-92CC-FD4C39C5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// urls.py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BB10BF-E462-4660-994D-8031DE89B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513A6-6FC0-41AC-9258-637121F7B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7A133-7452-8294-86AF-2426EEBFE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django.contrib</a:t>
            </a:r>
            <a:r>
              <a:rPr lang="en-US" dirty="0"/>
              <a:t> import admin  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django.urls</a:t>
            </a:r>
            <a:r>
              <a:rPr lang="en-US" dirty="0"/>
              <a:t> import path 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 err="1"/>
              <a:t>urlpatterns</a:t>
            </a:r>
            <a:r>
              <a:rPr lang="en-US" dirty="0"/>
              <a:t> = [  </a:t>
            </a:r>
          </a:p>
          <a:p>
            <a:pPr marL="0" indent="0">
              <a:buNone/>
            </a:pPr>
            <a:r>
              <a:rPr lang="en-US" dirty="0"/>
              <a:t>    path('admin/', </a:t>
            </a:r>
            <a:r>
              <a:rPr lang="en-US" dirty="0" err="1"/>
              <a:t>admin.site.urls</a:t>
            </a:r>
            <a:r>
              <a:rPr lang="en-US" dirty="0"/>
              <a:t>),  </a:t>
            </a:r>
          </a:p>
          <a:p>
            <a:pPr marL="0" indent="0">
              <a:buNone/>
            </a:pPr>
            <a:r>
              <a:rPr lang="en-US" dirty="0"/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1468189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A5B2B-DBBD-6AC4-0AA8-4E826137C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Django URL Mapping Continue 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F50B1-7048-F14B-E725-A429630D3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See, Django already has mentioned a URL here for the admin. The path function takes the first argument as a route of string or regex type.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view argument is a view function which is used to return a response (template) to the user.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django.urls</a:t>
            </a:r>
            <a:r>
              <a:rPr lang="en-US" dirty="0"/>
              <a:t> module contains various functions, path(</a:t>
            </a:r>
            <a:r>
              <a:rPr lang="en-US" dirty="0" err="1"/>
              <a:t>route,view,kwargs,name</a:t>
            </a:r>
            <a:r>
              <a:rPr lang="en-US" dirty="0"/>
              <a:t>) is one of those which is used to map the URL and call the specified view.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72D7E-3161-D8AB-BFB0-2038EBF58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8A0E83-9C43-AA3C-840C-12BD28B0E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24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24A2E-808F-36F1-F2A0-41130CF6E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Django URL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68866-64DA-8ED1-4DC2-8A411D24F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Here, we are giving some commonly used functions for URL handling and mapping.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C09F03-CC4D-46B6-2C32-E2CF9FEA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C433CE-4D84-4AD4-AED1-786A8035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4C7994A-0CEA-E686-FA73-F1C3A2324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709428"/>
              </p:ext>
            </p:extLst>
          </p:nvPr>
        </p:nvGraphicFramePr>
        <p:xfrm>
          <a:off x="1623008" y="3006591"/>
          <a:ext cx="6873879" cy="3170372"/>
        </p:xfrm>
        <a:graphic>
          <a:graphicData uri="http://schemas.openxmlformats.org/drawingml/2006/table">
            <a:tbl>
              <a:tblPr/>
              <a:tblGrid>
                <a:gridCol w="2291293">
                  <a:extLst>
                    <a:ext uri="{9D8B030D-6E8A-4147-A177-3AD203B41FA5}">
                      <a16:colId xmlns:a16="http://schemas.microsoft.com/office/drawing/2014/main" val="1597544221"/>
                    </a:ext>
                  </a:extLst>
                </a:gridCol>
                <a:gridCol w="2291293">
                  <a:extLst>
                    <a:ext uri="{9D8B030D-6E8A-4147-A177-3AD203B41FA5}">
                      <a16:colId xmlns:a16="http://schemas.microsoft.com/office/drawing/2014/main" val="3584887829"/>
                    </a:ext>
                  </a:extLst>
                </a:gridCol>
                <a:gridCol w="2291293">
                  <a:extLst>
                    <a:ext uri="{9D8B030D-6E8A-4147-A177-3AD203B41FA5}">
                      <a16:colId xmlns:a16="http://schemas.microsoft.com/office/drawing/2014/main" val="3731940659"/>
                    </a:ext>
                  </a:extLst>
                </a:gridCol>
              </a:tblGrid>
              <a:tr h="531078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385E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85E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85E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385E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85E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85E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Example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385E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85E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85E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248637"/>
                  </a:ext>
                </a:extLst>
              </a:tr>
              <a:tr h="1319647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path(route, view, kwargs=None, name=None)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an element for inclusion in urlpatterns.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path('index/', 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views.index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, name='main-view')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998661"/>
                  </a:ext>
                </a:extLst>
              </a:tr>
              <a:tr h="1319647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re_path(route, view, kwargs=None, name=None)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an element for inclusion in urlpatterns.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re_path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r'^index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/$', 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views.index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, name='index'),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083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934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D278E-9C3F-B5FA-1BCD-DE76202E6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D4C4541-3692-07C5-0C89-9A9EB84931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3863012"/>
              </p:ext>
            </p:extLst>
          </p:nvPr>
        </p:nvGraphicFramePr>
        <p:xfrm>
          <a:off x="838200" y="2757659"/>
          <a:ext cx="10515600" cy="195072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158497911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2704777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0062578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include(module, namespace=None)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a function that takes a full Python import path to another URLconf module that should be "included" in this place.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endParaRPr lang="en-US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058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register_converter(converter, type_name)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for registering a converter for use in path() routes.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162460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C96E7F-6F97-82C2-21EF-625F18943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FCF47A-5849-AE54-0DAE-E206D76DA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34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5C28-6B17-D78C-C157-75A87CE4B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4F035-6E42-F620-2989-BCFD75AA5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Let's see an example that gets user request and map that route to call specified view function. Have a look at the steps.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a function hello in the views.py file. This function will be mapped from the url.py file.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69EE4F-574B-4834-AE04-28A870106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CAFAE7-0667-CE0E-8248-9D861B446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50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2074A-E788-A84C-7330-5C649AEF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// views.py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898D8-30F7-F280-07E1-C670B521E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django.shortcuts</a:t>
            </a:r>
            <a:r>
              <a:rPr lang="en-US" dirty="0"/>
              <a:t> import render    </a:t>
            </a:r>
          </a:p>
          <a:p>
            <a:pPr marL="0" indent="0">
              <a:buNone/>
            </a:pPr>
            <a:r>
              <a:rPr lang="en-US" dirty="0"/>
              <a:t># Create your views here.    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django.http</a:t>
            </a:r>
            <a:r>
              <a:rPr lang="en-US" dirty="0"/>
              <a:t> import </a:t>
            </a:r>
            <a:r>
              <a:rPr lang="en-US" dirty="0" err="1"/>
              <a:t>HttpResponse</a:t>
            </a:r>
            <a:r>
              <a:rPr lang="en-US" dirty="0"/>
              <a:t>, </a:t>
            </a:r>
            <a:r>
              <a:rPr lang="en-US" dirty="0" err="1"/>
              <a:t>HttpResponseNotFound</a:t>
            </a: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django.views.decorators.http</a:t>
            </a:r>
            <a:r>
              <a:rPr lang="en-US" dirty="0"/>
              <a:t> import </a:t>
            </a:r>
            <a:r>
              <a:rPr lang="en-US" dirty="0" err="1"/>
              <a:t>require_http_methods</a:t>
            </a: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@require_http_methods(["GET"])    </a:t>
            </a:r>
          </a:p>
          <a:p>
            <a:pPr marL="0" indent="0">
              <a:buNone/>
            </a:pPr>
            <a:r>
              <a:rPr lang="en-US" dirty="0"/>
              <a:t>def hello(request):    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HttpResponse</a:t>
            </a:r>
            <a:r>
              <a:rPr lang="en-US" dirty="0"/>
              <a:t>('&lt;h1&gt;This is Http GET request.&lt;/h1&gt;')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455812-BA61-BB50-765D-B7196A3F9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0DF705-F14A-D875-7970-1C2BC2FE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8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CB87A-2894-5927-1BFA-F4EFB39B9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// urls.py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39261-512B-A33E-7DAB-52D359166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django.contrib</a:t>
            </a:r>
            <a:r>
              <a:rPr lang="en-US" dirty="0"/>
              <a:t> import admin    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django.urls</a:t>
            </a:r>
            <a:r>
              <a:rPr lang="en-US" dirty="0"/>
              <a:t> import path    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myapp</a:t>
            </a:r>
            <a:r>
              <a:rPr lang="en-US" dirty="0"/>
              <a:t> import views    </a:t>
            </a:r>
          </a:p>
          <a:p>
            <a:pPr marL="0" indent="0">
              <a:buNone/>
            </a:pPr>
            <a:r>
              <a:rPr lang="en-US" dirty="0" err="1"/>
              <a:t>urlpatterns</a:t>
            </a:r>
            <a:r>
              <a:rPr lang="en-US" dirty="0"/>
              <a:t> = [    </a:t>
            </a:r>
          </a:p>
          <a:p>
            <a:pPr marL="0" indent="0">
              <a:buNone/>
            </a:pPr>
            <a:r>
              <a:rPr lang="en-US" dirty="0"/>
              <a:t>    path('admin/', </a:t>
            </a:r>
            <a:r>
              <a:rPr lang="en-US" dirty="0" err="1"/>
              <a:t>admin.site.urls</a:t>
            </a:r>
            <a:r>
              <a:rPr lang="en-US" dirty="0"/>
              <a:t>),    </a:t>
            </a:r>
          </a:p>
          <a:p>
            <a:pPr marL="0" indent="0">
              <a:buNone/>
            </a:pPr>
            <a:r>
              <a:rPr lang="en-US" dirty="0"/>
              <a:t>    path('index/', </a:t>
            </a:r>
            <a:r>
              <a:rPr lang="en-US" dirty="0" err="1"/>
              <a:t>views.index</a:t>
            </a:r>
            <a:r>
              <a:rPr lang="en-US" dirty="0"/>
              <a:t>),    </a:t>
            </a:r>
          </a:p>
          <a:p>
            <a:pPr marL="0" indent="0">
              <a:buNone/>
            </a:pPr>
            <a:r>
              <a:rPr lang="en-US" dirty="0"/>
              <a:t>    path('hello/',  </a:t>
            </a:r>
            <a:r>
              <a:rPr lang="en-US" dirty="0" err="1"/>
              <a:t>views.hello</a:t>
            </a:r>
            <a:r>
              <a:rPr lang="en-US" dirty="0"/>
              <a:t>),    </a:t>
            </a:r>
          </a:p>
          <a:p>
            <a:pPr marL="0" indent="0">
              <a:buNone/>
            </a:pPr>
            <a:r>
              <a:rPr lang="en-US" dirty="0"/>
              <a:t>]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8FAA69-FC08-DB3B-20EA-DF9671FB7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64E752-6767-3457-9A01-D88C627AD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20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6 Behaviour-Driven development.potx" id="{002FE7BD-A4C4-4F43-9195-83F12D108D43}" vid="{36C169D7-38DE-416C-BBA8-EEBF6E9FA0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5304</TotalTime>
  <Words>661</Words>
  <Application>Microsoft Office PowerPoint</Application>
  <PresentationFormat>Widescreen</PresentationFormat>
  <Paragraphs>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inter-regular</vt:lpstr>
      <vt:lpstr>times new roman</vt:lpstr>
      <vt:lpstr>Office Theme</vt:lpstr>
      <vt:lpstr>About Me</vt:lpstr>
      <vt:lpstr>Django URL Mapping:</vt:lpstr>
      <vt:lpstr>// urls.py</vt:lpstr>
      <vt:lpstr>Django URL Mapping Continue ..</vt:lpstr>
      <vt:lpstr>Django URL Functions</vt:lpstr>
      <vt:lpstr>PowerPoint Presentation</vt:lpstr>
      <vt:lpstr>PowerPoint Presentation</vt:lpstr>
      <vt:lpstr>// views.py</vt:lpstr>
      <vt:lpstr>// urls.py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 to create and display a doubly linked list</dc:title>
  <dc:creator>ritesh singh</dc:creator>
  <cp:lastModifiedBy>Ritesh</cp:lastModifiedBy>
  <cp:revision>499</cp:revision>
  <dcterms:created xsi:type="dcterms:W3CDTF">2019-09-15T04:30:17Z</dcterms:created>
  <dcterms:modified xsi:type="dcterms:W3CDTF">2024-01-25T05:04:40Z</dcterms:modified>
</cp:coreProperties>
</file>