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81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B5D-26E1-35A8-5D6E-6E3C7C0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Image Loading Example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838E-7872-B366-5758-39A84EA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start the server and enter localhost:8000/hello to the browser. This URL will be mapped into the list of URLs and then call the corresponding function from the views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example, hello will be mapped and call hello function from the views file. It is called URL mapping.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80DF-4E00-D6F8-13AF-09F9D3F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92EE4-08A3-6AB8-709A-18543C5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70A-38DF-DF90-C809-838C4FDD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Loading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7FEB-7D81-E409-68AE-F3DAA5CF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load JavaScript file, just add the following line of code in index.html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load static %}  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="{% static '/</a:t>
            </a:r>
            <a:r>
              <a:rPr lang="en-US" dirty="0" err="1"/>
              <a:t>js</a:t>
            </a:r>
            <a:r>
              <a:rPr lang="en-US" dirty="0"/>
              <a:t>/script.js' %}"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21C58-32AB-5892-7668-4BD054EE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51C85-A7B7-528E-09F8-BD3F8DF3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3257-776C-C6C0-1513-A392D53F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306C-EDFA-485F-ECE9-F0295C79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&lt;head&gt;  </a:t>
            </a:r>
          </a:p>
          <a:p>
            <a:pPr marL="0" indent="0">
              <a:buNone/>
            </a:pPr>
            <a:r>
              <a:rPr lang="en-US" dirty="0"/>
              <a:t>    &lt;meta charset="UTF-8"&gt;  </a:t>
            </a:r>
          </a:p>
          <a:p>
            <a:pPr marL="0" indent="0">
              <a:buNone/>
            </a:pPr>
            <a:r>
              <a:rPr lang="en-US" dirty="0"/>
              <a:t>    &lt;title&gt;Index&lt;/title&gt;  </a:t>
            </a:r>
          </a:p>
          <a:p>
            <a:pPr marL="0" indent="0">
              <a:buNone/>
            </a:pPr>
            <a:r>
              <a:rPr lang="en-US" dirty="0"/>
              <a:t>     {% load static %}  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="{% static '/</a:t>
            </a:r>
            <a:r>
              <a:rPr lang="en-US" dirty="0" err="1"/>
              <a:t>js</a:t>
            </a:r>
            <a:r>
              <a:rPr lang="en-US" dirty="0"/>
              <a:t>/script.js' %}" type="text/</a:t>
            </a:r>
            <a:r>
              <a:rPr lang="en-US" dirty="0" err="1"/>
              <a:t>javascript</a:t>
            </a:r>
            <a:r>
              <a:rPr lang="en-US" dirty="0"/>
              <a:t>"&gt;&lt;/script&gt;  </a:t>
            </a:r>
          </a:p>
          <a:p>
            <a:pPr marL="0" indent="0">
              <a:buNone/>
            </a:pPr>
            <a:r>
              <a:rPr lang="en-US" dirty="0"/>
              <a:t>&lt;/head&gt;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F0962-9AE3-8654-ACC4-7BCFBE5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AD398-74BF-DC76-95C6-DED82191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C208-4979-EE35-0203-5D539278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script.js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C66-65C3-2709-77CC-3E9BF3F4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alert("Hello, Welcome to Django Java Script");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A22AB-CFC1-F7B3-E33E-BBC74BC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9016-4C10-4D2B-623F-B61B336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6173-8C97-1151-2B1D-37F9398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Loading 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3180-A26D-040A-2374-CE79FE66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To, load CSS file, use the following code in index.html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load static %} 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="{% static '</a:t>
            </a:r>
            <a:r>
              <a:rPr lang="en-US" dirty="0" err="1"/>
              <a:t>css</a:t>
            </a:r>
            <a:r>
              <a:rPr lang="en-US" dirty="0"/>
              <a:t>/style.css' %}" </a:t>
            </a:r>
            <a:r>
              <a:rPr lang="en-US" dirty="0" err="1"/>
              <a:t>rel</a:t>
            </a:r>
            <a:r>
              <a:rPr lang="en-US" dirty="0"/>
              <a:t>="stylesheet"&gt;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that create a directory CSS and file style.css which contains the following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7C110-8063-BB46-A538-D55AB539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99465-4B8E-3CE0-2E56-85F15A5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C95E-B060-33CD-2918-FD97F42A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// style.css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95F-CDDC-DDD9-E60B-1A1CAFC0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h1{  </a:t>
            </a:r>
          </a:p>
          <a:p>
            <a:pPr marL="0" indent="0">
              <a:buNone/>
            </a:pPr>
            <a:r>
              <a:rPr lang="es-ES" dirty="0"/>
              <a:t>color:red;  </a:t>
            </a:r>
          </a:p>
          <a:p>
            <a:pPr marL="0" indent="0">
              <a:buNone/>
            </a:pPr>
            <a:r>
              <a:rPr lang="es-ES" dirty="0"/>
              <a:t>}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0184F-E558-1FF5-7F9A-BB144CC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922E9-49E4-3732-06AC-5DD8885D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3075-EB0E-0606-D23B-C2C49110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6836-EF80-F90C-B31E-0DE71824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&lt;head&gt;  </a:t>
            </a:r>
          </a:p>
          <a:p>
            <a:pPr marL="0" indent="0">
              <a:buNone/>
            </a:pPr>
            <a:r>
              <a:rPr lang="en-US" dirty="0"/>
              <a:t>    &lt;meta charset="UTF-8"&gt;  </a:t>
            </a:r>
          </a:p>
          <a:p>
            <a:pPr marL="0" indent="0">
              <a:buNone/>
            </a:pPr>
            <a:r>
              <a:rPr lang="en-US" dirty="0"/>
              <a:t>    &lt;title&gt;Index&lt;/title&gt;  </a:t>
            </a:r>
          </a:p>
          <a:p>
            <a:pPr marL="0" indent="0">
              <a:buNone/>
            </a:pPr>
            <a:r>
              <a:rPr lang="en-US" dirty="0"/>
              <a:t>     {% load static %}  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="{% static '</a:t>
            </a:r>
            <a:r>
              <a:rPr lang="en-US" dirty="0" err="1"/>
              <a:t>css</a:t>
            </a:r>
            <a:r>
              <a:rPr lang="en-US" dirty="0"/>
              <a:t>/style.css' %}" </a:t>
            </a:r>
            <a:r>
              <a:rPr lang="en-US" dirty="0" err="1"/>
              <a:t>rel</a:t>
            </a:r>
            <a:r>
              <a:rPr lang="en-US" dirty="0"/>
              <a:t>="stylesheet"&gt;  </a:t>
            </a:r>
          </a:p>
          <a:p>
            <a:pPr marL="0" indent="0">
              <a:buNone/>
            </a:pPr>
            <a:r>
              <a:rPr lang="en-US" dirty="0"/>
              <a:t>&lt;/head&gt;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&lt;h1&gt;Welcome to </a:t>
            </a:r>
            <a:r>
              <a:rPr lang="en-US" dirty="0" err="1"/>
              <a:t>Javatpoint</a:t>
            </a:r>
            <a:r>
              <a:rPr lang="en-US" dirty="0"/>
              <a:t>&lt;/h1&gt;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4372B-C6D7-B16C-38D8-1715C93C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64848-7243-3957-65B1-9BE8A7B5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D0B-E9D1-24A9-F6F8-267C802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3C86-4F80-0C5D-D47D-4B885507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the server by using python manage.py </a:t>
            </a:r>
            <a:r>
              <a:rPr lang="en-US" dirty="0" err="1"/>
              <a:t>runserver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that access the template by entering localhost:8000/index URL, and it will produce the following output to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DF133-6F2C-19E5-26FC-3A4DDFD8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F4FA-7B84-9D1C-CD95-0327F69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1CF7-A1B3-BE18-A5A1-A721DA8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E62428-2A2A-DFBF-DEC8-E518A695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509" y="1825625"/>
            <a:ext cx="750498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4C82B-F160-3876-2795-85EC539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42DEF-3767-7E7B-B0DB-8B0041B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Static Files Handling: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web application, apart from business logic and data handling, we also need to handle and manage static resources like CSS, JavaScript, images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important to manage these resources so that it does not affect our application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deals with it very efficiently and provides a convenient manner to use resources.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django.contrib.staticfiles</a:t>
            </a:r>
            <a:r>
              <a:rPr lang="en-US" dirty="0"/>
              <a:t> module helps to manage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Static (CSS, JavaScript, images)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Include the </a:t>
            </a:r>
            <a:r>
              <a:rPr lang="en-US" dirty="0" err="1"/>
              <a:t>django.contrib.staticfiles</a:t>
            </a:r>
            <a:r>
              <a:rPr lang="en-US" dirty="0"/>
              <a:t> in INSTALLED_APPS.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INSTALLED_APPS = [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django.contrib.admin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django.contrib.auth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django.contrib.contenttypes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django.contrib.sessions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django.contrib.messages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django.contrib.staticfiles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myapp</a:t>
            </a:r>
            <a:r>
              <a:rPr lang="en-US" dirty="0"/>
              <a:t>'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Static Files Handling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Define STATIC_URL in settings.py file as given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STATIC_URL = '/static/’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Load static files in the templates by using the below expression.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 load static %}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A2E-808F-36F1-F2A0-41130CF6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Static Files Handling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8866-64DA-8ED1-4DC2-8A411D24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Store all images, JavaScript, CSS files in a static folder of the application. First create a directory static, store the files inside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9F03-CC4D-46B6-2C32-E2CF9FEA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33CE-4D84-4AD4-AED1-786A803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78E-9C3F-B5FA-1BCD-DE76202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Image Loading Example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4C4541-3692-07C5-0C89-9A9EB849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863012"/>
              </p:ext>
            </p:extLst>
          </p:nvPr>
        </p:nvGraphicFramePr>
        <p:xfrm>
          <a:off x="838200" y="2757659"/>
          <a:ext cx="10515600" cy="19507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849791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70477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6257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include(module, namespace=None)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function that takes a full Python import path to another URLconf module that should be "included" in this place.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5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register_converter(converter, type_name)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registering a converter for use in path() routes.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624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6E7F-6F97-82C2-21EF-625F189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F47A-5849-AE54-0DAE-E206D76D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5C28-6B17-D78C-C157-75A87CE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Image Loading Example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F035-6E42-F620-2989-BCFD75AA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load an image in a template file, use the code given below.</a:t>
            </a:r>
          </a:p>
          <a:p>
            <a:pPr marL="0" indent="0">
              <a:buNone/>
            </a:pPr>
            <a:r>
              <a:rPr lang="en-US" dirty="0"/>
              <a:t>// index.html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&lt;head&gt;  </a:t>
            </a:r>
          </a:p>
          <a:p>
            <a:pPr marL="0" indent="0">
              <a:buNone/>
            </a:pPr>
            <a:r>
              <a:rPr lang="en-US" dirty="0"/>
              <a:t>    &lt;meta charset="UTF-8"&gt;  </a:t>
            </a:r>
          </a:p>
          <a:p>
            <a:pPr marL="0" indent="0">
              <a:buNone/>
            </a:pPr>
            <a:r>
              <a:rPr lang="en-US" dirty="0"/>
              <a:t>    &lt;title&gt;Index&lt;/title&gt;  </a:t>
            </a:r>
          </a:p>
          <a:p>
            <a:pPr marL="0" indent="0">
              <a:buNone/>
            </a:pPr>
            <a:r>
              <a:rPr lang="en-US" dirty="0"/>
              <a:t>     {% load static %}  </a:t>
            </a:r>
          </a:p>
          <a:p>
            <a:pPr marL="0" indent="0">
              <a:buNone/>
            </a:pPr>
            <a:r>
              <a:rPr lang="en-US" dirty="0"/>
              <a:t>&lt;/head&gt;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="{% static '/wallpaper.jpeg' %}" alt="My image" height="300px" width="700px"/&gt;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EE4F-574B-4834-AE04-28A8701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FAE7-0667-CE0E-8248-9D861B44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074A-E788-A84C-7330-5C649AE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98D8-30F7-F280-07E1-C670B521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</a:t>
            </a:r>
            <a:r>
              <a:rPr lang="en-US" dirty="0"/>
              <a:t> import views  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  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    path('index/', </a:t>
            </a:r>
            <a:r>
              <a:rPr lang="en-US" dirty="0" err="1"/>
              <a:t>views.index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5812-BA61-BB50-765D-B7196A3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F705-F14A-D875-7970-1C2BC2FE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B87A-2894-5927-1BFA-F4EFB39B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9261-512B-A33E-7DAB-52D35916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 return render(request,'index.html’)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server by using python manage.py </a:t>
            </a:r>
            <a:r>
              <a:rPr lang="en-US" dirty="0" err="1"/>
              <a:t>runserver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that access the template by localhost:8000/index URL, and it will produce the following output to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AA69-FC08-DB3B-20EA-DF9671FB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E752-6767-3457-9A01-D88C627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5343</TotalTime>
  <Words>979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inter-regular</vt:lpstr>
      <vt:lpstr>Office Theme</vt:lpstr>
      <vt:lpstr>About Me</vt:lpstr>
      <vt:lpstr>Django Static Files Handling:</vt:lpstr>
      <vt:lpstr>Django Static (CSS, JavaScript, images) Configuration</vt:lpstr>
      <vt:lpstr>Django Static Files Handling Continue ..</vt:lpstr>
      <vt:lpstr>Django Static Files Handling Continue ..</vt:lpstr>
      <vt:lpstr>Django Image Loading Example</vt:lpstr>
      <vt:lpstr>Django Image Loading Example Continue ..</vt:lpstr>
      <vt:lpstr>//urls.py</vt:lpstr>
      <vt:lpstr>//views.py</vt:lpstr>
      <vt:lpstr>Django Image Loading Example Continue ..</vt:lpstr>
      <vt:lpstr>Django Loading JavaScript</vt:lpstr>
      <vt:lpstr>// index.html</vt:lpstr>
      <vt:lpstr>// script.js</vt:lpstr>
      <vt:lpstr>Django Loading CSS Example</vt:lpstr>
      <vt:lpstr>// style.css</vt:lpstr>
      <vt:lpstr>// index.html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508</cp:revision>
  <dcterms:created xsi:type="dcterms:W3CDTF">2019-09-15T04:30:17Z</dcterms:created>
  <dcterms:modified xsi:type="dcterms:W3CDTF">2024-01-25T05:47:37Z</dcterms:modified>
</cp:coreProperties>
</file>