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81" r:id="rId5"/>
    <p:sldId id="300" r:id="rId6"/>
    <p:sldId id="301" r:id="rId7"/>
    <p:sldId id="302" r:id="rId8"/>
    <p:sldId id="303" r:id="rId9"/>
    <p:sldId id="304" r:id="rId10"/>
    <p:sldId id="30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300"/>
            <p14:sldId id="301"/>
            <p14:sldId id="302"/>
            <p14:sldId id="303"/>
            <p14:sldId id="304"/>
            <p14:sldId id="305"/>
            <p14:sldId id="314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B5D-26E1-35A8-5D6E-6E3C7C0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838E-7872-B366-5758-39A84EA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&lt;head&gt;  </a:t>
            </a:r>
          </a:p>
          <a:p>
            <a:pPr marL="0" indent="0">
              <a:buNone/>
            </a:pPr>
            <a:r>
              <a:rPr lang="en-US" dirty="0"/>
              <a:t>    &lt;meta charset="UTF-8"&gt;  </a:t>
            </a:r>
          </a:p>
          <a:p>
            <a:pPr marL="0" indent="0">
              <a:buNone/>
            </a:pPr>
            <a:r>
              <a:rPr lang="en-US" dirty="0"/>
              <a:t>    &lt;title&gt;Index&lt;/title&gt;  </a:t>
            </a:r>
          </a:p>
          <a:p>
            <a:pPr marL="0" indent="0">
              <a:buNone/>
            </a:pPr>
            <a:r>
              <a:rPr lang="en-US" dirty="0"/>
              <a:t>&lt;/head&gt;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&lt;form method="POST" class="post-form"&gt;  </a:t>
            </a:r>
          </a:p>
          <a:p>
            <a:pPr marL="0" indent="0">
              <a:buNone/>
            </a:pPr>
            <a:r>
              <a:rPr lang="en-US" dirty="0"/>
              <a:t>        {% </a:t>
            </a:r>
            <a:r>
              <a:rPr lang="en-US" dirty="0" err="1"/>
              <a:t>csrf_token</a:t>
            </a:r>
            <a:r>
              <a:rPr lang="en-US" dirty="0"/>
              <a:t> %}  </a:t>
            </a:r>
          </a:p>
          <a:p>
            <a:pPr marL="0" indent="0">
              <a:buNone/>
            </a:pPr>
            <a:r>
              <a:rPr lang="en-US" dirty="0"/>
              <a:t>        {{ </a:t>
            </a:r>
            <a:r>
              <a:rPr lang="en-US" dirty="0" err="1"/>
              <a:t>form.as_p</a:t>
            </a:r>
            <a:r>
              <a:rPr lang="en-US" dirty="0"/>
              <a:t> }}  </a:t>
            </a:r>
          </a:p>
          <a:p>
            <a:pPr marL="0" indent="0">
              <a:buNone/>
            </a:pPr>
            <a:r>
              <a:rPr lang="en-US" dirty="0"/>
              <a:t>        &lt;button type="submit" class="save 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-default"&gt;Save&lt;/button&gt;  </a:t>
            </a:r>
          </a:p>
          <a:p>
            <a:pPr marL="0" indent="0">
              <a:buNone/>
            </a:pPr>
            <a:r>
              <a:rPr lang="en-US" dirty="0"/>
              <a:t>    &lt;/form&gt;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80DF-4E00-D6F8-13AF-09F9D3F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92EE4-08A3-6AB8-709A-18543C5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8C6-E7EA-39CB-25D4-227E817B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98D7-B8D4-9A04-2442-92DA73F0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the server by using python manage.py </a:t>
            </a:r>
            <a:r>
              <a:rPr lang="en-US" dirty="0" err="1"/>
              <a:t>runserver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that access the template by localhost:8000/index URL, and it will produce the following output to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CC98-1290-0C20-2978-3D491A7E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2BB51-9E00-A2F3-72BF-7CC6CDA0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Model Form: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a class which is used to create an HTML form by using the Model. It is an efficient way to create a form without writing HTML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automatically does it for us to reduce the application development time. For example, suppose we have a model containing various fields, we don't need to repeat the fields in the form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this reason, Django provides a helper class which allows us to create a Form class from a Django model.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see an example.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Django </a:t>
            </a:r>
            <a:r>
              <a:rPr lang="en-US" dirty="0" err="1"/>
              <a:t>ModelForm</a:t>
            </a:r>
            <a:r>
              <a:rPr lang="en-US" dirty="0"/>
              <a:t>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create a model that contains fields name and other metadata. It can be used to create a table in database and dynamic HTML form.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 model.py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__future__ import </a:t>
            </a:r>
            <a:r>
              <a:rPr lang="en-US" dirty="0" err="1"/>
              <a:t>unicode_literals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class Student(</a:t>
            </a:r>
            <a:r>
              <a:rPr lang="en-US" dirty="0" err="1"/>
              <a:t>models.Model</a:t>
            </a:r>
            <a:r>
              <a:rPr lang="en-US" dirty="0"/>
              <a:t>):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  </a:t>
            </a:r>
          </a:p>
          <a:p>
            <a:pPr marL="0" indent="0">
              <a:buNone/>
            </a:pPr>
            <a:r>
              <a:rPr lang="en-US" dirty="0"/>
              <a:t>    class Meta: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db_table</a:t>
            </a:r>
            <a:r>
              <a:rPr lang="en-US" dirty="0"/>
              <a:t> = "student"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A2E-808F-36F1-F2A0-41130CF6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8866-64DA-8ED1-4DC2-8A411D24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file contains a class that inherits </a:t>
            </a:r>
            <a:r>
              <a:rPr lang="en-US" dirty="0" err="1"/>
              <a:t>ModelForm</a:t>
            </a:r>
            <a:r>
              <a:rPr lang="en-US" dirty="0"/>
              <a:t> and mention the model name for which HTML form is created.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9F03-CC4D-46B6-2C32-E2CF9FEA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33CE-4D84-4AD4-AED1-786A803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78E-9C3F-B5FA-1BCD-DE76202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form.py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6E7F-6F97-82C2-21EF-625F189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F47A-5849-AE54-0DAE-E206D76D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0A906-9C53-28BD-CFD3-EAD326FD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</a:t>
            </a:r>
            <a:r>
              <a:rPr lang="en-US" dirty="0"/>
              <a:t> import forms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myapp.models</a:t>
            </a:r>
            <a:r>
              <a:rPr lang="en-US" dirty="0"/>
              <a:t> import Student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EmpForm</a:t>
            </a:r>
            <a:r>
              <a:rPr lang="en-US" dirty="0"/>
              <a:t>(</a:t>
            </a:r>
            <a:r>
              <a:rPr lang="en-US" dirty="0" err="1"/>
              <a:t>forms.ModelForm</a:t>
            </a:r>
            <a:r>
              <a:rPr lang="en-US" dirty="0"/>
              <a:t>):  </a:t>
            </a:r>
          </a:p>
          <a:p>
            <a:pPr marL="0" indent="0">
              <a:buNone/>
            </a:pPr>
            <a:r>
              <a:rPr lang="en-US" dirty="0"/>
              <a:t>    class Meta:  </a:t>
            </a:r>
          </a:p>
          <a:p>
            <a:pPr marL="0" indent="0">
              <a:buNone/>
            </a:pPr>
            <a:r>
              <a:rPr lang="en-US" dirty="0"/>
              <a:t>        model = Student  </a:t>
            </a:r>
          </a:p>
          <a:p>
            <a:pPr marL="0" indent="0">
              <a:buNone/>
            </a:pPr>
            <a:r>
              <a:rPr lang="en-US" dirty="0"/>
              <a:t>        fields = "__all__" </a:t>
            </a:r>
          </a:p>
        </p:txBody>
      </p:sp>
    </p:spTree>
    <p:extLst>
      <p:ext uri="{BB962C8B-B14F-4D97-AF65-F5344CB8AC3E}">
        <p14:creationId xmlns:p14="http://schemas.microsoft.com/office/powerpoint/2010/main" val="24265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5C28-6B17-D78C-C157-75A87CE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F035-6E42-F620-2989-BCFD75AA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a view function to load the </a:t>
            </a:r>
            <a:r>
              <a:rPr lang="en-US" dirty="0" err="1"/>
              <a:t>ModelForm</a:t>
            </a:r>
            <a:r>
              <a:rPr lang="en-US" dirty="0"/>
              <a:t> from forms.py.</a:t>
            </a:r>
          </a:p>
          <a:p>
            <a:pPr marL="0" indent="0">
              <a:buNone/>
            </a:pPr>
            <a:r>
              <a:rPr lang="en-US" dirty="0"/>
              <a:t>//views.py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render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myapp.form</a:t>
            </a:r>
            <a:r>
              <a:rPr lang="en-US" dirty="0"/>
              <a:t> import </a:t>
            </a:r>
            <a:r>
              <a:rPr lang="en-US" dirty="0" err="1"/>
              <a:t>EmpForm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def index(request):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stu</a:t>
            </a:r>
            <a:r>
              <a:rPr lang="en-US" dirty="0"/>
              <a:t> = </a:t>
            </a:r>
            <a:r>
              <a:rPr lang="en-US" dirty="0" err="1"/>
              <a:t>EmpForm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return render(</a:t>
            </a:r>
            <a:r>
              <a:rPr lang="en-US" dirty="0" err="1"/>
              <a:t>request,"index.html</a:t>
            </a:r>
            <a:r>
              <a:rPr lang="en-US" dirty="0"/>
              <a:t>",{'form':</a:t>
            </a:r>
            <a:r>
              <a:rPr lang="en-US" dirty="0" err="1"/>
              <a:t>stu</a:t>
            </a:r>
            <a:r>
              <a:rPr lang="en-US" dirty="0"/>
              <a:t>})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9EE4F-574B-4834-AE04-28A8701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FAE7-0667-CE0E-8248-9D861B44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074A-E788-A84C-7330-5C649AE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98D8-30F7-F280-07E1-C670B521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myapp</a:t>
            </a:r>
            <a:r>
              <a:rPr lang="en-US" dirty="0"/>
              <a:t> import views  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  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    path('index/', </a:t>
            </a:r>
            <a:r>
              <a:rPr lang="en-US" dirty="0" err="1"/>
              <a:t>views.index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/>
              <a:t>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5812-BA61-BB50-765D-B7196A3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F705-F14A-D875-7970-1C2BC2FE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B87A-2894-5927-1BFA-F4EFB39B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9261-512B-A33E-7DAB-52D35916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finally, create a index.html file that contains the following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AA69-FC08-DB3B-20EA-DF9671FB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E752-6767-3457-9A01-D88C627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5357</TotalTime>
  <Words>572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About Me</vt:lpstr>
      <vt:lpstr>Django Model Form:</vt:lpstr>
      <vt:lpstr>Let's see an example.</vt:lpstr>
      <vt:lpstr>/ model.py</vt:lpstr>
      <vt:lpstr>PowerPoint Presentation</vt:lpstr>
      <vt:lpstr>// form.py</vt:lpstr>
      <vt:lpstr>PowerPoint Presentation</vt:lpstr>
      <vt:lpstr>/urls.py</vt:lpstr>
      <vt:lpstr>PowerPoint Presentation</vt:lpstr>
      <vt:lpstr>Index.html</vt:lpstr>
      <vt:lpstr>Run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516</cp:revision>
  <dcterms:created xsi:type="dcterms:W3CDTF">2019-09-15T04:30:17Z</dcterms:created>
  <dcterms:modified xsi:type="dcterms:W3CDTF">2024-01-25T07:35:17Z</dcterms:modified>
</cp:coreProperties>
</file>