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7DA-D11A-F856-15C2-ADD1E6B6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Package: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8298-F5FF-B373-D378-9927ED3F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Now, let's create a script in the parent directory (main_package.py) to use both modules:</a:t>
            </a:r>
          </a:p>
          <a:p>
            <a:pPr marL="0" indent="0">
              <a:buNone/>
            </a:pPr>
            <a:r>
              <a:rPr lang="en-US" dirty="0"/>
              <a:t># main_package.py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my_package</a:t>
            </a:r>
            <a:r>
              <a:rPr lang="en-US" dirty="0"/>
              <a:t> import </a:t>
            </a:r>
            <a:r>
              <a:rPr lang="en-US" dirty="0" err="1"/>
              <a:t>math_operations</a:t>
            </a:r>
            <a:r>
              <a:rPr lang="en-US" dirty="0"/>
              <a:t>, geometry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result_add</a:t>
            </a:r>
            <a:r>
              <a:rPr lang="en-US" dirty="0"/>
              <a:t> = </a:t>
            </a:r>
            <a:r>
              <a:rPr lang="en-US" dirty="0" err="1"/>
              <a:t>math_operations.add</a:t>
            </a:r>
            <a:r>
              <a:rPr lang="en-US" dirty="0"/>
              <a:t>(5, 3)</a:t>
            </a:r>
          </a:p>
          <a:p>
            <a:pPr marL="0" indent="0">
              <a:buNone/>
            </a:pPr>
            <a:r>
              <a:rPr lang="en-US" dirty="0" err="1"/>
              <a:t>result_area</a:t>
            </a:r>
            <a:r>
              <a:rPr lang="en-US" dirty="0"/>
              <a:t> = </a:t>
            </a:r>
            <a:r>
              <a:rPr lang="en-US" dirty="0" err="1"/>
              <a:t>geometry.calculate_area</a:t>
            </a:r>
            <a:r>
              <a:rPr lang="en-US" dirty="0"/>
              <a:t>(4, 6)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print("Addition:", </a:t>
            </a:r>
            <a:r>
              <a:rPr lang="en-US" dirty="0" err="1"/>
              <a:t>result_add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print("Area:", </a:t>
            </a:r>
            <a:r>
              <a:rPr lang="en-US" dirty="0" err="1"/>
              <a:t>result_area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A2E75-C553-211D-9316-F773398E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A9E1-8A7B-FDDA-FFD3-7D9842BB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E519-4E57-1D87-9581-B4A2ACEC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771D-6115-49CC-7013-5F0CB801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script, we use the from </a:t>
            </a:r>
            <a:r>
              <a:rPr lang="en-US" dirty="0" err="1"/>
              <a:t>my_package</a:t>
            </a:r>
            <a:r>
              <a:rPr lang="en-US" dirty="0"/>
              <a:t> import </a:t>
            </a:r>
            <a:r>
              <a:rPr lang="en-US" dirty="0" err="1"/>
              <a:t>math_operations</a:t>
            </a:r>
            <a:r>
              <a:rPr lang="en-US" dirty="0"/>
              <a:t>, geometry statement to import specific modules from the package. We then use functions from both the </a:t>
            </a:r>
            <a:r>
              <a:rPr lang="en-US" dirty="0" err="1"/>
              <a:t>math_operations</a:t>
            </a:r>
            <a:r>
              <a:rPr lang="en-US" dirty="0"/>
              <a:t> module and the geometry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example illustrates the organization of code into modules and packages, promoting code reusability and maintainability.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BA4C2-A4AB-171E-924E-2C10B281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D16F8-EBB8-9549-4770-029D2312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A module in Python is a file containing Python definitions and statements. In our example, we created a module named math_operations.py that includes several basic math operations</a:t>
            </a:r>
          </a:p>
          <a:p>
            <a:pPr marL="0" indent="0" algn="l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breakdown of the module: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math_operations.py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add(a, b):</a:t>
            </a:r>
          </a:p>
          <a:p>
            <a:pPr marL="0" indent="0">
              <a:buNone/>
            </a:pPr>
            <a:r>
              <a:rPr lang="en-US" dirty="0"/>
              <a:t>    return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subtract(a, b):</a:t>
            </a:r>
          </a:p>
          <a:p>
            <a:pPr marL="0" indent="0">
              <a:buNone/>
            </a:pPr>
            <a:r>
              <a:rPr lang="en-US" dirty="0"/>
              <a:t>    return a -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 Modules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multiply(a, b):</a:t>
            </a:r>
          </a:p>
          <a:p>
            <a:pPr marL="0" indent="0">
              <a:buNone/>
            </a:pPr>
            <a:r>
              <a:rPr lang="en-US" dirty="0"/>
              <a:t>    return a *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divide(a, b):</a:t>
            </a:r>
          </a:p>
          <a:p>
            <a:pPr marL="0" indent="0">
              <a:buNone/>
            </a:pPr>
            <a:r>
              <a:rPr lang="en-US" dirty="0"/>
              <a:t>    if b != 0:</a:t>
            </a:r>
          </a:p>
          <a:p>
            <a:pPr marL="0" indent="0">
              <a:buNone/>
            </a:pPr>
            <a:r>
              <a:rPr lang="en-US" dirty="0"/>
              <a:t>        return a / b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"Cannot divide by zero"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 Modules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This module (math_operations.py) contains four functions: add, subtract, multiply, and divide. These functions perform basic arithmetic operations.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25C5-C422-410E-9D01-74ABC09E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2817-8FCA-427A-9346-1E03DF22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another Python script (main.py), we import the </a:t>
            </a:r>
            <a:r>
              <a:rPr lang="en-US" dirty="0" err="1"/>
              <a:t>math_operations</a:t>
            </a:r>
            <a:r>
              <a:rPr lang="en-US" dirty="0"/>
              <a:t> module and use its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main.py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math_operations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result_add</a:t>
            </a:r>
            <a:r>
              <a:rPr lang="en-US" dirty="0"/>
              <a:t> = </a:t>
            </a:r>
            <a:r>
              <a:rPr lang="en-US" dirty="0" err="1"/>
              <a:t>math_operations.add</a:t>
            </a:r>
            <a:r>
              <a:rPr lang="en-US" dirty="0"/>
              <a:t>(5, 3)</a:t>
            </a:r>
          </a:p>
          <a:p>
            <a:pPr marL="0" indent="0">
              <a:buNone/>
            </a:pPr>
            <a:r>
              <a:rPr lang="en-US" dirty="0" err="1"/>
              <a:t>result_subtract</a:t>
            </a:r>
            <a:r>
              <a:rPr lang="en-US" dirty="0"/>
              <a:t> = </a:t>
            </a:r>
            <a:r>
              <a:rPr lang="en-US" dirty="0" err="1"/>
              <a:t>math_operations.subtract</a:t>
            </a:r>
            <a:r>
              <a:rPr lang="en-US" dirty="0"/>
              <a:t>(8, 4)</a:t>
            </a:r>
          </a:p>
          <a:p>
            <a:pPr marL="0" indent="0">
              <a:buNone/>
            </a:pPr>
            <a:r>
              <a:rPr lang="en-US" dirty="0" err="1"/>
              <a:t>result_multiply</a:t>
            </a:r>
            <a:r>
              <a:rPr lang="en-US" dirty="0"/>
              <a:t> = </a:t>
            </a:r>
            <a:r>
              <a:rPr lang="en-US" dirty="0" err="1"/>
              <a:t>math_operations.multiply</a:t>
            </a:r>
            <a:r>
              <a:rPr lang="en-US" dirty="0"/>
              <a:t>(2, 6)</a:t>
            </a:r>
          </a:p>
          <a:p>
            <a:pPr marL="0" indent="0">
              <a:buNone/>
            </a:pPr>
            <a:r>
              <a:rPr lang="en-US" dirty="0" err="1"/>
              <a:t>result_divide</a:t>
            </a:r>
            <a:r>
              <a:rPr lang="en-US" dirty="0"/>
              <a:t> = </a:t>
            </a:r>
            <a:r>
              <a:rPr lang="en-US" dirty="0" err="1"/>
              <a:t>math_operations.divide</a:t>
            </a:r>
            <a:r>
              <a:rPr lang="en-US" dirty="0"/>
              <a:t>(10, 2)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91F4-C12B-4CA0-BB2F-53505EDE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3586-46F5-4F91-90FA-AE0F1C7C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9137-E2B5-40BA-BF32-4A01094E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75F0-7656-A8AB-CEBD-59B597D4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print("Addition:", </a:t>
            </a:r>
            <a:r>
              <a:rPr lang="en-US" dirty="0" err="1"/>
              <a:t>result_add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print("Subtraction:", </a:t>
            </a:r>
            <a:r>
              <a:rPr lang="en-US" dirty="0" err="1"/>
              <a:t>result_subtract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print("Multiplication:", </a:t>
            </a:r>
            <a:r>
              <a:rPr lang="en-US" dirty="0" err="1"/>
              <a:t>result_multiply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print("Division:", </a:t>
            </a:r>
            <a:r>
              <a:rPr lang="en-US" dirty="0" err="1"/>
              <a:t>result_divide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 we import the </a:t>
            </a:r>
            <a:r>
              <a:rPr lang="en-US" dirty="0" err="1"/>
              <a:t>math_operations</a:t>
            </a:r>
            <a:r>
              <a:rPr lang="en-US" dirty="0"/>
              <a:t> module using the import statement and then use its functions (add, subtract, multiply, and divide) to perform arithmetic operations.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A7A0A-498F-120A-91A6-B910B457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D156-D436-8587-9D75-8476EA10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C9E8-F52B-0459-9970-08599F2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909B-8166-2B72-2776-4B2C8C27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package is a way of organizing related modules into a single directory hierarchy. In our example, we created a package named </a:t>
            </a:r>
            <a:r>
              <a:rPr lang="en-US" dirty="0" err="1"/>
              <a:t>my_package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Package Directory (</a:t>
            </a:r>
            <a:r>
              <a:rPr lang="en-US" dirty="0" err="1"/>
              <a:t>my_package</a:t>
            </a:r>
            <a:r>
              <a:rPr lang="en-US" dirty="0"/>
              <a:t>/):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__init__.py: An empty file that indicates to Python that the directory should be treated as a package. This file can be empty or include package-level initialization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93687-B157-2BB9-F604-19F35E9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FBE11-3DDB-7D8F-EEF4-E318E2F8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3F95-5367-63E1-FDF3-64B6DE09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0F46-8CD5-ACD3-CD22-535E41ED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geometry.py: Another module for geometric calculations.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my_package/geometry.py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calculate_area</a:t>
            </a:r>
            <a:r>
              <a:rPr lang="en-US" dirty="0"/>
              <a:t>(length, width):</a:t>
            </a:r>
          </a:p>
          <a:p>
            <a:pPr marL="0" indent="0">
              <a:buNone/>
            </a:pPr>
            <a:r>
              <a:rPr lang="en-US" dirty="0"/>
              <a:t>    return length * width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calculate_perimeter</a:t>
            </a:r>
            <a:r>
              <a:rPr lang="en-US" dirty="0"/>
              <a:t>(length, width):</a:t>
            </a:r>
          </a:p>
          <a:p>
            <a:pPr marL="0" indent="0">
              <a:buNone/>
            </a:pPr>
            <a:r>
              <a:rPr lang="en-US" dirty="0"/>
              <a:t>    return 2 * (length + width)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B3436-4967-D127-A8E1-E1265876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F4989-6383-1964-9697-8F2157B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3611</TotalTime>
  <Words>650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About Me</vt:lpstr>
      <vt:lpstr>Python  Modules:</vt:lpstr>
      <vt:lpstr>Here's a breakdown of the module:</vt:lpstr>
      <vt:lpstr>Python  Modules Continue …</vt:lpstr>
      <vt:lpstr>Python  Modules Continue …</vt:lpstr>
      <vt:lpstr>Using the Module:</vt:lpstr>
      <vt:lpstr>PowerPoint Presentation</vt:lpstr>
      <vt:lpstr>Packages:</vt:lpstr>
      <vt:lpstr>PowerPoint Presentation</vt:lpstr>
      <vt:lpstr>Using the Package: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406</cp:revision>
  <dcterms:created xsi:type="dcterms:W3CDTF">2019-09-15T04:30:17Z</dcterms:created>
  <dcterms:modified xsi:type="dcterms:W3CDTF">2024-01-17T06:21:59Z</dcterms:modified>
</cp:coreProperties>
</file>