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6"/>
            <p14:sldId id="264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17F3-7DF2-960F-BFCC-B0937F57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CEF8-2C5D-E624-C059-801726A5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case, the </a:t>
            </a:r>
            <a:r>
              <a:rPr lang="en-US" dirty="0" err="1"/>
              <a:t>read_file</a:t>
            </a:r>
            <a:r>
              <a:rPr lang="en-US" dirty="0"/>
              <a:t> generator reads lines from a file one at a time, and you can process each line without loading the entire file into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Generators are a powerful feature in Python, and they are commonly used in scenarios where lazy evaluation and memory efficiency are crucial.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CC624-3FD8-11C1-8678-EB85E427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5DD9-F3E2-4DC8-D8EC-C81ED53E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Generators in Python are a way to create iterators in a more concise and memory-efficient manner. They allow you to iterate over a potentially large sequence of data without loading the entire sequence into memory at once. Generators are defined using functions with the yield keyword instead of return.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Here's a basic example of a generator function: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simple_generator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yield 1</a:t>
            </a:r>
          </a:p>
          <a:p>
            <a:pPr marL="0" indent="0">
              <a:buNone/>
            </a:pPr>
            <a:r>
              <a:rPr lang="en-US" dirty="0"/>
              <a:t>    yield 2</a:t>
            </a:r>
          </a:p>
          <a:p>
            <a:pPr marL="0" indent="0">
              <a:buNone/>
            </a:pPr>
            <a:r>
              <a:rPr lang="en-US" dirty="0"/>
              <a:t>    yield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the generator</a:t>
            </a:r>
          </a:p>
          <a:p>
            <a:pPr marL="0" indent="0">
              <a:buNone/>
            </a:pPr>
            <a:r>
              <a:rPr lang="en-US" dirty="0"/>
              <a:t>gen = </a:t>
            </a:r>
            <a:r>
              <a:rPr lang="en-US" dirty="0" err="1"/>
              <a:t>simple_generator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value in gen:</a:t>
            </a:r>
          </a:p>
          <a:p>
            <a:pPr marL="0" indent="0">
              <a:buNone/>
            </a:pPr>
            <a:r>
              <a:rPr lang="en-US" dirty="0"/>
              <a:t>    print(value)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run this code, it will print: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E84A-DE43-BD39-BB9E-E3D2094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AB0A-DDBB-2989-452B-B23D7834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Now, let's look at a more practical example. Consider generating an infinite sequence of Fibonacci numbers using a generator: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fibonacci_generator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a, b = 0, 1</a:t>
            </a:r>
          </a:p>
          <a:p>
            <a:pPr marL="0" indent="0">
              <a:buNone/>
            </a:pPr>
            <a:r>
              <a:rPr lang="en-US" dirty="0"/>
              <a:t>    while True:</a:t>
            </a:r>
          </a:p>
          <a:p>
            <a:pPr marL="0" indent="0">
              <a:buNone/>
            </a:pPr>
            <a:r>
              <a:rPr lang="en-US" dirty="0"/>
              <a:t>        yield a</a:t>
            </a:r>
          </a:p>
          <a:p>
            <a:pPr marL="0" indent="0">
              <a:buNone/>
            </a:pPr>
            <a:r>
              <a:rPr lang="en-US" dirty="0"/>
              <a:t>        a, b = b,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A72F3-6F57-0AFB-F2B6-D15C0456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4F6D-C040-51BC-A5C0-AA06700B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1910-3B22-E5EF-E279-DBB8D119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4274-A2BD-C80B-DDE2-D8ABA790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Using the generator</a:t>
            </a:r>
          </a:p>
          <a:p>
            <a:pPr marL="0" indent="0">
              <a:buNone/>
            </a:pPr>
            <a:r>
              <a:rPr lang="en-US" dirty="0" err="1"/>
              <a:t>fib_gen</a:t>
            </a:r>
            <a:r>
              <a:rPr lang="en-US" dirty="0"/>
              <a:t> = </a:t>
            </a:r>
            <a:r>
              <a:rPr lang="en-US" dirty="0" err="1"/>
              <a:t>fibonacci_generator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_ in range(10):</a:t>
            </a:r>
          </a:p>
          <a:p>
            <a:pPr marL="0" indent="0">
              <a:buNone/>
            </a:pPr>
            <a:r>
              <a:rPr lang="en-US" dirty="0"/>
              <a:t>    print(next(</a:t>
            </a:r>
            <a:r>
              <a:rPr lang="en-US" dirty="0" err="1"/>
              <a:t>fib_gen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F6BE2-E9AB-EDBD-385F-9763CAAE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54402-C04E-024E-FF4B-151E7BA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5AC6-D512-6426-BEF8-DEAFC73D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368F-6680-7369-A070-E3C2035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the </a:t>
            </a:r>
            <a:r>
              <a:rPr lang="en-US" dirty="0" err="1"/>
              <a:t>fibonacci_generator</a:t>
            </a:r>
            <a:r>
              <a:rPr lang="en-US" dirty="0"/>
              <a:t> function uses an infinite loop and the yield statement to generate Fibonacci numbers one at a time. The next() function is used to retrieve the next value from the generator.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Generators are particularly useful when dealing with large datasets, as they allow you to iterate over the data in a memory-efficient manner, processing one item at a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B1292-28A7-BD53-AF4C-EBB01264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A0AE-4F94-3F86-601C-5D21FA02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4025-6E8C-E4A2-E0A8-F5A70237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0EAF-0044-CA6A-33FA-EE75EAE6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Here's an example of a generator that reads lines from a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read_file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'r') as file:</a:t>
            </a:r>
          </a:p>
          <a:p>
            <a:pPr marL="0" indent="0">
              <a:buNone/>
            </a:pPr>
            <a:r>
              <a:rPr lang="en-US" dirty="0"/>
              <a:t>        for line in file:</a:t>
            </a:r>
          </a:p>
          <a:p>
            <a:pPr marL="0" indent="0">
              <a:buNone/>
            </a:pPr>
            <a:r>
              <a:rPr lang="en-US" dirty="0"/>
              <a:t>            yield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1F0E9-2BD0-19C0-3873-6DBCCC3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5A43E-4D92-0C73-55DB-ED991BA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AE4-F8A1-D0BC-EA2F-DB224C9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Generators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4E2-3740-A3C7-A943-92F7D64D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Using the generator to read lines from a file</a:t>
            </a:r>
          </a:p>
          <a:p>
            <a:pPr marL="0" indent="0">
              <a:buNone/>
            </a:pPr>
            <a:r>
              <a:rPr lang="en-US" dirty="0" err="1"/>
              <a:t>file_gen</a:t>
            </a:r>
            <a:r>
              <a:rPr lang="en-US" dirty="0"/>
              <a:t> = </a:t>
            </a:r>
            <a:r>
              <a:rPr lang="en-US" dirty="0" err="1"/>
              <a:t>read_file</a:t>
            </a:r>
            <a:r>
              <a:rPr lang="en-US" dirty="0"/>
              <a:t>('example.txt')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file_gen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print(line)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4B37-F2B0-A5B5-C595-D24AC903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82C8E-13F3-9108-5987-2E7D261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3622</TotalTime>
  <Words>509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About Me</vt:lpstr>
      <vt:lpstr>Python Generators :</vt:lpstr>
      <vt:lpstr>Python Generators Continue … </vt:lpstr>
      <vt:lpstr>Python Generators Continue … </vt:lpstr>
      <vt:lpstr>Python Generators Continue …</vt:lpstr>
      <vt:lpstr>Python Generators Continue …</vt:lpstr>
      <vt:lpstr>Python Generators Continue …</vt:lpstr>
      <vt:lpstr>Python Generators Continue …</vt:lpstr>
      <vt:lpstr>Python Generators Continue …</vt:lpstr>
      <vt:lpstr>Python Generators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415</cp:revision>
  <dcterms:created xsi:type="dcterms:W3CDTF">2019-09-15T04:30:17Z</dcterms:created>
  <dcterms:modified xsi:type="dcterms:W3CDTF">2024-01-09T05:16:21Z</dcterms:modified>
</cp:coreProperties>
</file>