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C25-77E1-4637-9AAB-29DCF5B8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Python 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D5B4-B651-407B-B804-36566B62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DD428-5646-45CA-8171-50102004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284-5EB0-424D-9071-1CED81B1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0" y="2430693"/>
            <a:ext cx="6809684" cy="32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Python?: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Python is a high-level, general-purpose, and very popular programming language. Python programming language (latest Python 3) is being used in web development, and Machine Learning applications, along with all cutting-edge technology in Software Industry. Python language is being used by almost all tech-giant companies like – Google, Amazon, Facebook, Instagram, Dropbox, Uber… etc.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Writing your first Python Program to Learn Python Programming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you can execute your Python program: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we write a program in a file and run it one time.</a:t>
            </a:r>
          </a:p>
          <a:p>
            <a:r>
              <a:rPr lang="en-US" dirty="0"/>
              <a:t>Second, run a code </a:t>
            </a:r>
            <a:r>
              <a:rPr lang="en-US" dirty="0" smtClean="0"/>
              <a:t>line </a:t>
            </a:r>
            <a:r>
              <a:rPr lang="en-US" dirty="0"/>
              <a:t>by 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Python Program to print Hello World</a:t>
            </a:r>
          </a:p>
          <a:p>
            <a:pPr marL="0" indent="0">
              <a:buNone/>
            </a:pPr>
            <a:r>
              <a:rPr lang="en-US" dirty="0"/>
              <a:t>print("Hello World! I Don't Give a Bug")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Python on Windows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First and foremost step is to open a </a:t>
            </a:r>
            <a:r>
              <a:rPr lang="en-US" dirty="0" smtClean="0"/>
              <a:t>browser </a:t>
            </a:r>
            <a:r>
              <a:rPr lang="en-US" dirty="0"/>
              <a:t>and type https://</a:t>
            </a:r>
            <a:r>
              <a:rPr lang="en-US" dirty="0" smtClean="0"/>
              <a:t>www.python.org/downloads/windows/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 Underneath the Python Releases for Windows find the Latest Python 3 Release – Python 3.11.2 (the latest stable release as of now is Python 3.11.2).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</a:t>
            </a:r>
            <a:r>
              <a:rPr lang="en-US" dirty="0" smtClean="0"/>
              <a:t>Python Continue …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364" y="1825625"/>
            <a:ext cx="8683272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25C5-C422-410E-9D01-74ABC09E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Python 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2817-8FCA-427A-9346-1E03DF22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Step 3: On this page move to Files and click on Windows x86-64 executable installer for 64-bit or Windows x86 executable installer for 32-bit.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are providing the installation process of Python 3.11.2 on 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Python Installer for how to install Python on the Windows downloads folder </a:t>
            </a:r>
          </a:p>
          <a:p>
            <a:pPr marL="0" indent="0">
              <a:buNone/>
            </a:pPr>
            <a:r>
              <a:rPr lang="en-US" dirty="0"/>
              <a:t>Make sure to mark Add Python 3.11 to PATH otherwise you will have to do it explicitly. It will start installing Python on Windows.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91F4-C12B-4CA0-BB2F-53505EDE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3586-46F5-4F91-90FA-AE0F1C7C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73DB-03B8-4A8F-A871-FBE78703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Python Continue 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EC95-C573-497B-B5E6-3D3AE837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D727-0FFA-4EB5-9FFB-3FE854CB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ttps://media.geeksforgeeks.org/wp-content/uploads/20230324093124/Screenshot-2023-03-24-0931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2072481"/>
            <a:ext cx="62388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9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1403-26AF-487D-B518-32F012E8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Python 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A93-D3CF-46BC-9D40-875DA16D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installation is complete click on Close. Bingo..!! Python is installed. Now go to Windows and type IDLE.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EC340-29CB-483B-83F1-9B4FD13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5075-C03C-4E31-9E55-062B8A93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85" y="2784389"/>
            <a:ext cx="4474218" cy="34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2B37-1104-4EC3-B712-D011E911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Python 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8E6C-E1E5-4603-98D1-45B57D9D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Python Interpreter also called Python Shell. I printed Hello </a:t>
            </a:r>
            <a:r>
              <a:rPr lang="en-US" dirty="0" smtClean="0"/>
              <a:t>Python, </a:t>
            </a:r>
            <a:r>
              <a:rPr lang="en-US" dirty="0"/>
              <a:t>python is working smoothly.</a:t>
            </a:r>
          </a:p>
          <a:p>
            <a:pPr marL="0" indent="0">
              <a:buNone/>
            </a:pPr>
            <a:r>
              <a:rPr lang="en-US" dirty="0"/>
              <a:t>The three greater than &gt;&gt;&gt; sign is called the Python command prompt, where we write our program and with a single enter key, it will give results so instantly.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check the latest version of Python 3.x.x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python3 --version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A3C79-3D0D-43E4-BC39-AC7A7E6B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0544-4954-4475-B803-AEF9F4AF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3590</TotalTime>
  <Words>440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About Me</vt:lpstr>
      <vt:lpstr>What is Python?:</vt:lpstr>
      <vt:lpstr>Writing your first Python Program to Learn Python Programming</vt:lpstr>
      <vt:lpstr>Install Python on Windows 10</vt:lpstr>
      <vt:lpstr>Setting up Python Continue … </vt:lpstr>
      <vt:lpstr>Setting up Python Continue … </vt:lpstr>
      <vt:lpstr>Setting up Python Continue … </vt:lpstr>
      <vt:lpstr>Setting up Python Continue … </vt:lpstr>
      <vt:lpstr>Setting up Python Continue … </vt:lpstr>
      <vt:lpstr>Setting up Python Continue 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407</cp:revision>
  <dcterms:created xsi:type="dcterms:W3CDTF">2019-09-15T04:30:17Z</dcterms:created>
  <dcterms:modified xsi:type="dcterms:W3CDTF">2024-03-31T16:41:32Z</dcterms:modified>
</cp:coreProperties>
</file>