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function overriding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In Python, function overriding occurs when a derived class defines a method that is already defined in its base class. The method in the derived class provides a specialized implementation, effectively replacing or extending the behavior of the base class method. Here's an example that illustrates function overriding in Python: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function overriding </a:t>
            </a:r>
            <a:r>
              <a:rPr lang="en-US" b="1" i="0" dirty="0">
                <a:effectLst/>
                <a:latin typeface="Söhne"/>
              </a:rPr>
              <a:t>  Example: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Animal: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make_sound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print("Generic animal sound")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Dog(Animal):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make_sound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print("Bark! Bark!")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function overriding </a:t>
            </a:r>
            <a:r>
              <a:rPr lang="en-US" b="1" i="0" dirty="0">
                <a:effectLst/>
                <a:latin typeface="Söhne"/>
              </a:rPr>
              <a:t>Continue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class Cat(Animal):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make_sound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print("Meow!")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Snake(Animal):</a:t>
            </a:r>
          </a:p>
          <a:p>
            <a:pPr marL="0" indent="0">
              <a:buNone/>
            </a:pPr>
            <a:r>
              <a:rPr lang="en-US" dirty="0"/>
              <a:t>    pass  # Snake inherits the </a:t>
            </a:r>
            <a:r>
              <a:rPr lang="en-US" dirty="0" err="1"/>
              <a:t>make_sound</a:t>
            </a:r>
            <a:r>
              <a:rPr lang="en-US" dirty="0"/>
              <a:t> method from the Animal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Python, function overriding Continue 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2EEE-5D26-4787-AE84-AA31AD6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# Create instances of different classes</a:t>
            </a:r>
          </a:p>
          <a:p>
            <a:pPr marL="0" indent="0">
              <a:buNone/>
            </a:pPr>
            <a:r>
              <a:rPr lang="en-US" dirty="0" err="1"/>
              <a:t>generic_animal</a:t>
            </a:r>
            <a:r>
              <a:rPr lang="en-US" dirty="0"/>
              <a:t> = Animal()</a:t>
            </a:r>
          </a:p>
          <a:p>
            <a:pPr marL="0" indent="0">
              <a:buNone/>
            </a:pPr>
            <a:r>
              <a:rPr lang="en-US" dirty="0"/>
              <a:t>dog = Dog()</a:t>
            </a:r>
          </a:p>
          <a:p>
            <a:pPr marL="0" indent="0">
              <a:buNone/>
            </a:pPr>
            <a:r>
              <a:rPr lang="en-US" dirty="0"/>
              <a:t>cat = Cat()</a:t>
            </a:r>
          </a:p>
          <a:p>
            <a:pPr marL="0" indent="0">
              <a:buNone/>
            </a:pPr>
            <a:r>
              <a:rPr lang="en-US" dirty="0"/>
              <a:t>snake = Snake()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792A-BC33-F932-73D4-A8BD5EE6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function overriding Continue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5C16-3EB1-FB4C-1744-8B4AEF5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# Call the </a:t>
            </a:r>
            <a:r>
              <a:rPr lang="en-US" dirty="0" err="1"/>
              <a:t>make_sound</a:t>
            </a:r>
            <a:r>
              <a:rPr lang="en-US" dirty="0"/>
              <a:t> method on each object</a:t>
            </a:r>
          </a:p>
          <a:p>
            <a:pPr marL="0" indent="0">
              <a:buNone/>
            </a:pPr>
            <a:r>
              <a:rPr lang="en-US" dirty="0" err="1"/>
              <a:t>generic_animal.make_sound</a:t>
            </a:r>
            <a:r>
              <a:rPr lang="en-US" dirty="0"/>
              <a:t>()  # Output: Generic animal sound</a:t>
            </a:r>
          </a:p>
          <a:p>
            <a:pPr marL="0" indent="0">
              <a:buNone/>
            </a:pPr>
            <a:r>
              <a:rPr lang="en-US" dirty="0" err="1"/>
              <a:t>dog.make_sound</a:t>
            </a:r>
            <a:r>
              <a:rPr lang="en-US" dirty="0"/>
              <a:t>()            # Output: Bark! Bark!</a:t>
            </a:r>
          </a:p>
          <a:p>
            <a:pPr marL="0" indent="0">
              <a:buNone/>
            </a:pPr>
            <a:r>
              <a:rPr lang="en-US" dirty="0" err="1"/>
              <a:t>cat.make_sound</a:t>
            </a:r>
            <a:r>
              <a:rPr lang="en-US" dirty="0"/>
              <a:t>()            # Output: Meow!</a:t>
            </a:r>
          </a:p>
          <a:p>
            <a:pPr marL="0" indent="0">
              <a:buNone/>
            </a:pPr>
            <a:r>
              <a:rPr lang="en-US" dirty="0" err="1"/>
              <a:t>snake.make_sound</a:t>
            </a:r>
            <a:r>
              <a:rPr lang="en-US" dirty="0"/>
              <a:t>()          # Output: Generic animal sound (inherited from Animal class)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60B3-835E-CEBD-AAB0-D423C1F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122B1-C7D0-AFAD-7D95-23BD5DC7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10D-6F6E-A710-6310-24EB4570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Python, function overriding Explanation  ::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A539-3AA6-C538-7032-A355E70E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a base class Animal with a method </a:t>
            </a:r>
            <a:r>
              <a:rPr lang="en-US" dirty="0" err="1"/>
              <a:t>make_sound</a:t>
            </a:r>
            <a:r>
              <a:rPr lang="en-US" dirty="0"/>
              <a:t>, which prints a generic animal sound.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Dog and Cat classes are derived from the Animal class and override the </a:t>
            </a:r>
            <a:r>
              <a:rPr lang="en-US" dirty="0" err="1"/>
              <a:t>make_sound</a:t>
            </a:r>
            <a:r>
              <a:rPr lang="en-US" dirty="0"/>
              <a:t> method with their specialized implementations.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614B5-C7A2-334A-5791-A161C9EA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E8FC8-0143-7756-9D72-C6C74AF2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496-4DF4-9732-8825-B38AF32B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Continue ..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F9F8-38AE-48DB-CD94-D3BDD13C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Snake class inherits the </a:t>
            </a:r>
            <a:r>
              <a:rPr lang="en-US" dirty="0" err="1"/>
              <a:t>make_sound</a:t>
            </a:r>
            <a:r>
              <a:rPr lang="en-US" dirty="0"/>
              <a:t> method from the Animal class without providing its own implementation.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create instances of each class and call the </a:t>
            </a:r>
            <a:r>
              <a:rPr lang="en-US" dirty="0" err="1"/>
              <a:t>make_sound</a:t>
            </a:r>
            <a:r>
              <a:rPr lang="en-US" dirty="0"/>
              <a:t> method on each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run this code, you'll see that the overridden methods in the derived classes are called, providing specific behaviors for each type of animal.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111BD-E805-139C-1866-E26ED4B5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D43D5-E054-D2D1-19E9-98558B65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97E5-AAE4-6312-10CA-A276E1D7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Continue ..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4D6A-6077-A643-9842-F660C970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overriding is a powerful feature in object-oriented programming that allows you to create more specialized behavior in derived classes while maintaining a common interface through inheritance.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B8127-935F-951A-04E7-9E6B364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5E8D4-FF2E-68E5-F1EC-D03E16F7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3618</TotalTime>
  <Words>472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About Me</vt:lpstr>
      <vt:lpstr>Python, function overriding :</vt:lpstr>
      <vt:lpstr>Python, function overriding   Example:</vt:lpstr>
      <vt:lpstr>Python, function overriding Continue … </vt:lpstr>
      <vt:lpstr>Python, function overriding Continue …</vt:lpstr>
      <vt:lpstr>Python, function overriding Continue …</vt:lpstr>
      <vt:lpstr>Python, function overriding Explanation  ::</vt:lpstr>
      <vt:lpstr>Explanation Continue .. :</vt:lpstr>
      <vt:lpstr>Explanation Continue ..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419</cp:revision>
  <dcterms:created xsi:type="dcterms:W3CDTF">2019-09-15T04:30:17Z</dcterms:created>
  <dcterms:modified xsi:type="dcterms:W3CDTF">2024-01-08T08:44:21Z</dcterms:modified>
</cp:coreProperties>
</file>