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6DA-1759-064E-A0C8-5374F34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87D2-5C9B-6B17-05E5-AC491DA6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Polymorphism allows objects of different classes to be treated as objects of a common base class. It enables the use of a single interface for different types of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C822-39DA-9362-94F9-D9E4D656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1C673-0C68-F8DF-FC55-3E2D5E4C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1F43-B2C0-9311-1EC7-C9E3C298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971D-6CDB-F096-4F9A-B12B5A53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animal_speak</a:t>
            </a:r>
            <a:r>
              <a:rPr lang="en-US" dirty="0"/>
              <a:t>(animal):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animal.speak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polymorphism with different classes</a:t>
            </a:r>
          </a:p>
          <a:p>
            <a:pPr marL="0" indent="0">
              <a:buNone/>
            </a:pPr>
            <a:r>
              <a:rPr lang="en-US" dirty="0" err="1"/>
              <a:t>my_animal</a:t>
            </a:r>
            <a:r>
              <a:rPr lang="en-US" dirty="0"/>
              <a:t> = Animal()</a:t>
            </a:r>
          </a:p>
          <a:p>
            <a:pPr marL="0" indent="0">
              <a:buNone/>
            </a:pPr>
            <a:r>
              <a:rPr lang="en-US" dirty="0" err="1"/>
              <a:t>my_dog</a:t>
            </a:r>
            <a:r>
              <a:rPr lang="en-US" dirty="0"/>
              <a:t> = Dog()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animal_speak</a:t>
            </a:r>
            <a:r>
              <a:rPr lang="en-US" dirty="0"/>
              <a:t>(</a:t>
            </a:r>
            <a:r>
              <a:rPr lang="en-US" dirty="0" err="1"/>
              <a:t>my_animal</a:t>
            </a:r>
            <a:r>
              <a:rPr lang="en-US" dirty="0"/>
              <a:t>))  # Outputs: "Generic animal sound"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animal_speak</a:t>
            </a:r>
            <a:r>
              <a:rPr lang="en-US" dirty="0"/>
              <a:t>(</a:t>
            </a:r>
            <a:r>
              <a:rPr lang="en-US" dirty="0" err="1"/>
              <a:t>my_dog</a:t>
            </a:r>
            <a:r>
              <a:rPr lang="en-US" dirty="0"/>
              <a:t>))     # Outputs: "Woof!"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02035-1751-50DA-0F0A-B2B1710D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95FD4-97EA-D3AD-F211-2946B2ED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F4A2-9083-01CC-79F8-0302ED44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94B6-3F2D-AF7D-D42E-BDE42811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Object-oriented programming in Python provides a flexible and modular way to design and organize code, making it easier to manage complex systems and promote code reuse.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41414-22EF-56DB-BFE4-E0046515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CE5C-D12E-F146-47A0-058FC23A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Object-oriented programming (OOP 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Object-oriented programming (OOP) is a programming paradigm that revolves around the concept of "objects." These objects are instances of classes, which are user-defined data types that encapsulate both data (attributes) and the procedures or functions that operate on the data (methods). Python is an object-oriented programming language that supports OOP principles. Here are some key concepts related to OOP in Python: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Classes and Objects: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A class is a blueprint or a template for creating objects. It defines a set of attributes and methods that the objects instantiated from the class will have.</a:t>
            </a:r>
          </a:p>
          <a:p>
            <a:r>
              <a:rPr lang="en-US" dirty="0"/>
              <a:t>Object: An object is an instance of a class. It is a concrete realization of the class, with its own unique data and state.</a:t>
            </a:r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Dog: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    self.name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Creating an instance of the Dog class</a:t>
            </a:r>
          </a:p>
          <a:p>
            <a:pPr marL="0" indent="0">
              <a:buNone/>
            </a:pPr>
            <a:r>
              <a:rPr lang="en-US" dirty="0" err="1"/>
              <a:t>my_dog</a:t>
            </a:r>
            <a:r>
              <a:rPr lang="en-US" dirty="0"/>
              <a:t> = Dog(name="Buddy", age=3)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/>
              <a:t>Attributes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Attributes: These are variables that store data within a class. Each object created from the class has its own copy of the attributes.</a:t>
            </a:r>
          </a:p>
          <a:p>
            <a:pPr marL="0" indent="0">
              <a:buNone/>
            </a:pPr>
            <a:r>
              <a:rPr lang="en-US" b="1" dirty="0"/>
              <a:t>Methods: These are functions that are defined within a class and operate on the attributes of that class. Methods are called on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792A-BC33-F932-73D4-A8BD5EE6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Class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5C16-3EB1-FB4C-1744-8B4AEF5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Circle: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radius):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self.radius</a:t>
            </a:r>
            <a:r>
              <a:rPr lang="en-US" dirty="0"/>
              <a:t> = radius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calculate_area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3.14 * </a:t>
            </a:r>
            <a:r>
              <a:rPr lang="en-US" dirty="0" err="1"/>
              <a:t>self.radius</a:t>
            </a:r>
            <a:r>
              <a:rPr lang="en-US" dirty="0"/>
              <a:t>**2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Creating an instance of the Circle class</a:t>
            </a:r>
          </a:p>
          <a:p>
            <a:pPr marL="0" indent="0">
              <a:buNone/>
            </a:pPr>
            <a:r>
              <a:rPr lang="en-US" dirty="0" err="1"/>
              <a:t>my_circle</a:t>
            </a:r>
            <a:r>
              <a:rPr lang="en-US" dirty="0"/>
              <a:t> = Circle(radius=5)</a:t>
            </a:r>
          </a:p>
          <a:p>
            <a:pPr marL="0" indent="0">
              <a:buNone/>
            </a:pPr>
            <a:r>
              <a:rPr lang="en-US" dirty="0"/>
              <a:t>area = </a:t>
            </a:r>
            <a:r>
              <a:rPr lang="en-US" dirty="0" err="1"/>
              <a:t>my_circle.calculate_area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60B3-835E-CEBD-AAB0-D423C1F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122B1-C7D0-AFAD-7D95-23BD5DC7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10D-6F6E-A710-6310-24EB457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A539-3AA6-C538-7032-A355E70E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Encapsulation is the bundling of data and methods that operate on that data within a single unit, i.e., a class. It helps in hiding the internal details of how an object's data is represented and manipulated.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614B5-C7A2-334A-5791-A161C9EA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8FC8-0143-7756-9D72-C6C74AF2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496-4DF4-9732-8825-B38AF32B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F9F8-38AE-48DB-CD94-D3BDD13C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Inheritance is a mechanism that allows a new class (subclass or derived class) to inherit the properties and behaviors of an existing class (superclass or base class). It promotes code reuse and helps in creating a hierarchy of classes.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11BD-E805-139C-1866-E26ED4B5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43D5-E054-D2D1-19E9-98558B65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97E5-AAE4-6312-10CA-A276E1D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4D6A-6077-A643-9842-F660C970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Animal:</a:t>
            </a:r>
          </a:p>
          <a:p>
            <a:pPr marL="0" indent="0">
              <a:buNone/>
            </a:pPr>
            <a:r>
              <a:rPr lang="en-US" dirty="0"/>
              <a:t>    def speak(self):</a:t>
            </a:r>
          </a:p>
          <a:p>
            <a:pPr marL="0" indent="0">
              <a:buNone/>
            </a:pPr>
            <a:r>
              <a:rPr lang="en-US" dirty="0"/>
              <a:t>        return "Generic animal sound"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Dog(Animal):</a:t>
            </a:r>
          </a:p>
          <a:p>
            <a:pPr marL="0" indent="0">
              <a:buNone/>
            </a:pPr>
            <a:r>
              <a:rPr lang="en-US" dirty="0"/>
              <a:t>    def speak(self):</a:t>
            </a:r>
          </a:p>
          <a:p>
            <a:pPr marL="0" indent="0">
              <a:buNone/>
            </a:pPr>
            <a:r>
              <a:rPr lang="en-US" dirty="0"/>
              <a:t>        return "Woof!"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Creating an instance of the Dog class</a:t>
            </a:r>
          </a:p>
          <a:p>
            <a:pPr marL="0" indent="0">
              <a:buNone/>
            </a:pPr>
            <a:r>
              <a:rPr lang="en-US" dirty="0" err="1"/>
              <a:t>my_dog</a:t>
            </a:r>
            <a:r>
              <a:rPr lang="en-US" dirty="0"/>
              <a:t> = Dog()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my_dog.speak</a:t>
            </a:r>
            <a:r>
              <a:rPr lang="en-US" dirty="0"/>
              <a:t>())  # Outputs: "Woof!"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8127-935F-951A-04E7-9E6B364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5E8D4-FF2E-68E5-F1EC-D03E16F7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3590</TotalTime>
  <Words>682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About Me</vt:lpstr>
      <vt:lpstr>Object-oriented programming (OOP :</vt:lpstr>
      <vt:lpstr>Classes and Objects:</vt:lpstr>
      <vt:lpstr>Class Example</vt:lpstr>
      <vt:lpstr>Attributes and Methods:</vt:lpstr>
      <vt:lpstr>Example of Class Method:</vt:lpstr>
      <vt:lpstr>Encapsulation:</vt:lpstr>
      <vt:lpstr>Inheritance:</vt:lpstr>
      <vt:lpstr>Inheritance Example:</vt:lpstr>
      <vt:lpstr>Polymorphism: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412</cp:revision>
  <dcterms:created xsi:type="dcterms:W3CDTF">2019-09-15T04:30:17Z</dcterms:created>
  <dcterms:modified xsi:type="dcterms:W3CDTF">2024-01-08T07:25:52Z</dcterms:modified>
</cp:coreProperties>
</file>