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1" r:id="rId5"/>
    <p:sldId id="260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260"/>
            <p14:sldId id="282"/>
            <p14:sldId id="283"/>
            <p14:sldId id="284"/>
            <p14:sldId id="285"/>
            <p14:sldId id="286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51C2-55B4-65F1-D669-70CAC868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5A74-691C-7170-32F9-14B890F8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Django Admin Dashboard. Here, we can add and update the registered models. The model registration process will be discussed in further chapters.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E2521-4FD9-729C-9BAA-27C673EE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675EC-BC43-4AD6-28C3-737EAF82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Django provides a built-in admin module which can be used to perform CRUD operations on the models. It reads metadata from the model to provide a quick interface where the user can manage the content of the application.</a:t>
            </a:r>
          </a:p>
          <a:p>
            <a:pPr marL="0" indent="0">
              <a:buNone/>
            </a:pPr>
            <a:r>
              <a:rPr lang="en-US" dirty="0"/>
              <a:t>This is a built-in module and designed to perform admin related tasks to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see how to activate and use Django's admin module (interface).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admin app (</a:t>
            </a:r>
            <a:r>
              <a:rPr lang="en-US" dirty="0" err="1"/>
              <a:t>django.contrib.admin</a:t>
            </a:r>
            <a:r>
              <a:rPr lang="en-US" dirty="0"/>
              <a:t>) is enabled by default and already added into INSTALLED_APPS section of the settings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access it at browser use '/admin/' at a local machine like localhost:8000/admin/ and it shows the following output: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D467A-D231-47D8-13D7-89EAB534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6" y="1873324"/>
            <a:ext cx="8792307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prompts for login credentials if no password is created yet, use the following command to create a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manage.py migrate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an Admin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managen.py </a:t>
            </a:r>
            <a:r>
              <a:rPr lang="en-US" dirty="0" err="1"/>
              <a:t>createsuperuser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58A3-38F4-21D5-D3E6-55A7B00A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8797F-63B6-F148-0E53-B3CF9976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A59C6-AAD9-073C-0825-81D56AC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16BB3E-8B1B-DB11-DE11-9E4FA0D6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05" y="1691120"/>
            <a:ext cx="7275246" cy="4485843"/>
          </a:xfrm>
        </p:spPr>
      </p:pic>
    </p:spTree>
    <p:extLst>
      <p:ext uri="{BB962C8B-B14F-4D97-AF65-F5344CB8AC3E}">
        <p14:creationId xmlns:p14="http://schemas.microsoft.com/office/powerpoint/2010/main" val="40236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1888-3DE2-C62C-5414-E1ACC61C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EE9-A673-A176-39FC-DE200F91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start development server and access admin login.</a:t>
            </a:r>
          </a:p>
          <a:p>
            <a:pPr marL="0" indent="0">
              <a:buNone/>
            </a:pPr>
            <a:r>
              <a:rPr lang="en-US" dirty="0"/>
              <a:t>python manage.py </a:t>
            </a:r>
            <a:r>
              <a:rPr lang="en-US" dirty="0" err="1"/>
              <a:t>runserver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C6067-4582-0F4B-D52F-2D9A38D9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5328-DA57-50CD-5AD8-B7067437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5758C-F749-C44B-DDF5-AA0E3243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2" y="3949458"/>
            <a:ext cx="11353800" cy="16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D2D2-C402-53FD-1362-CC7D5F77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F3E9A2-025D-589D-7EFA-7030559D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65" y="1825625"/>
            <a:ext cx="1029787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1B43D-708A-CA2F-70C6-B97BDACE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E9182-571F-085B-4933-1A0E6CB4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C4D1-7A50-F6EC-D6D6-439957C7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Admin Interface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36E5-37D0-44BE-1A97-2194877C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login successfully, it shows the following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41901-8164-8E2F-A83D-E09E821C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980EA-8D9E-3611-4FA7-C2E3D74D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B4444-02DA-892A-A9F0-17A9CA63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4" y="2504049"/>
            <a:ext cx="11101520" cy="37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9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3815</TotalTime>
  <Words>328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About Me</vt:lpstr>
      <vt:lpstr>Django Admin Interface:</vt:lpstr>
      <vt:lpstr>Django Admin Interface Continue ..:</vt:lpstr>
      <vt:lpstr>Django Admin Interface Continue ..</vt:lpstr>
      <vt:lpstr>Django Admin Interface Continue ..</vt:lpstr>
      <vt:lpstr>Django Admin Interface Continue ..</vt:lpstr>
      <vt:lpstr>Django Admin Interface Continue ..</vt:lpstr>
      <vt:lpstr>Django Admin Interface Continue ..</vt:lpstr>
      <vt:lpstr>Django Admin Interface Continue ..</vt:lpstr>
      <vt:lpstr>Django Admin Interface Continue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446</cp:revision>
  <dcterms:created xsi:type="dcterms:W3CDTF">2019-09-15T04:30:17Z</dcterms:created>
  <dcterms:modified xsi:type="dcterms:W3CDTF">2024-01-23T07:09:04Z</dcterms:modified>
</cp:coreProperties>
</file>