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2"/>
  </p:notesMasterIdLst>
  <p:handoutMasterIdLst>
    <p:handoutMasterId r:id="rId13"/>
  </p:handoutMasterIdLst>
  <p:sldIdLst>
    <p:sldId id="257" r:id="rId2"/>
    <p:sldId id="258" r:id="rId3"/>
    <p:sldId id="259" r:id="rId4"/>
    <p:sldId id="281" r:id="rId5"/>
    <p:sldId id="260" r:id="rId6"/>
    <p:sldId id="282" r:id="rId7"/>
    <p:sldId id="283" r:id="rId8"/>
    <p:sldId id="284" r:id="rId9"/>
    <p:sldId id="285"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59"/>
            <p14:sldId id="281"/>
            <p14:sldId id="260"/>
            <p14:sldId id="282"/>
            <p14:sldId id="283"/>
            <p14:sldId id="284"/>
            <p14:sldId id="285"/>
            <p14:sldId id="286"/>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1/23/2024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1/23/2024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1/23/2024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1/23/2024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1/23/2024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1/23/2024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1/23/2024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1/23/2024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1/23/2024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1/23/2024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1/23/2024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1/23/2024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1/23/2024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1/23/2024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51C2-55B4-65F1-D669-70CAC86856C9}"/>
              </a:ext>
            </a:extLst>
          </p:cNvPr>
          <p:cNvSpPr>
            <a:spLocks noGrp="1"/>
          </p:cNvSpPr>
          <p:nvPr>
            <p:ph type="title"/>
          </p:nvPr>
        </p:nvSpPr>
        <p:spPr/>
        <p:txBody>
          <a:bodyPr>
            <a:normAutofit fontScale="90000"/>
          </a:bodyPr>
          <a:lstStyle/>
          <a:p>
            <a:r>
              <a:rPr lang="en-US" dirty="0"/>
              <a:t>Django App:</a:t>
            </a:r>
          </a:p>
        </p:txBody>
      </p:sp>
      <p:sp>
        <p:nvSpPr>
          <p:cNvPr id="3" name="Content Placeholder 2">
            <a:extLst>
              <a:ext uri="{FF2B5EF4-FFF2-40B4-BE49-F238E27FC236}">
                <a16:creationId xmlns:a16="http://schemas.microsoft.com/office/drawing/2014/main" id="{4CCE5A74-691C-7170-32F9-14B890F86B6E}"/>
              </a:ext>
            </a:extLst>
          </p:cNvPr>
          <p:cNvSpPr>
            <a:spLocks noGrp="1"/>
          </p:cNvSpPr>
          <p:nvPr>
            <p:ph idx="1"/>
          </p:nvPr>
        </p:nvSpPr>
        <p:spPr/>
        <p:txBody>
          <a:bodyPr/>
          <a:lstStyle/>
          <a:p>
            <a:pPr marL="0" indent="0">
              <a:buNone/>
            </a:pPr>
            <a:r>
              <a:rPr lang="en-US" dirty="0"/>
              <a:t>Run the Application</a:t>
            </a:r>
          </a:p>
          <a:p>
            <a:pPr marL="0" indent="0">
              <a:buNone/>
            </a:pPr>
            <a:endParaRPr lang="en-US" dirty="0"/>
          </a:p>
          <a:p>
            <a:pPr marL="0" indent="0">
              <a:buNone/>
            </a:pPr>
            <a:r>
              <a:rPr lang="en-US" dirty="0"/>
              <a:t>python manage.py </a:t>
            </a:r>
            <a:r>
              <a:rPr lang="en-US" dirty="0" err="1"/>
              <a:t>runserver</a:t>
            </a:r>
            <a:r>
              <a:rPr lang="en-US" dirty="0"/>
              <a:t> </a:t>
            </a:r>
          </a:p>
          <a:p>
            <a:pPr marL="0" indent="0">
              <a:buNone/>
            </a:pPr>
            <a:endParaRPr lang="en-US" dirty="0"/>
          </a:p>
          <a:p>
            <a:pPr marL="0" indent="0">
              <a:buNone/>
            </a:pPr>
            <a:r>
              <a:rPr lang="en-US" dirty="0"/>
              <a:t>Open any web browser and enter the URL localhost:8000/hello. It will show the output given below.</a:t>
            </a:r>
          </a:p>
        </p:txBody>
      </p:sp>
      <p:sp>
        <p:nvSpPr>
          <p:cNvPr id="4" name="Footer Placeholder 3">
            <a:extLst>
              <a:ext uri="{FF2B5EF4-FFF2-40B4-BE49-F238E27FC236}">
                <a16:creationId xmlns:a16="http://schemas.microsoft.com/office/drawing/2014/main" id="{60BE2521-4FD9-729C-9BAA-27C673EE6CF3}"/>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58A675EC-BC43-4AD6-28C3-737EAF828964}"/>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95442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Django App:</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
        <p:nvSpPr>
          <p:cNvPr id="8" name="Content Placeholder 7">
            <a:extLst>
              <a:ext uri="{FF2B5EF4-FFF2-40B4-BE49-F238E27FC236}">
                <a16:creationId xmlns:a16="http://schemas.microsoft.com/office/drawing/2014/main" id="{65407DAF-E6C5-8534-2484-FAB125FCC643}"/>
              </a:ext>
            </a:extLst>
          </p:cNvPr>
          <p:cNvSpPr>
            <a:spLocks noGrp="1"/>
          </p:cNvSpPr>
          <p:nvPr>
            <p:ph idx="1"/>
          </p:nvPr>
        </p:nvSpPr>
        <p:spPr/>
        <p:txBody>
          <a:bodyPr>
            <a:normAutofit fontScale="92500"/>
          </a:bodyPr>
          <a:lstStyle/>
          <a:p>
            <a:pPr marL="0" indent="0">
              <a:buNone/>
            </a:pPr>
            <a:r>
              <a:rPr lang="en-US" dirty="0"/>
              <a:t>In the previous topics, we have seen a procedure to create a Django project. Now, in this topic, we will create app inside the created project.</a:t>
            </a:r>
          </a:p>
          <a:p>
            <a:pPr marL="0" indent="0">
              <a:buNone/>
            </a:pPr>
            <a:endParaRPr lang="en-US" dirty="0"/>
          </a:p>
          <a:p>
            <a:pPr marL="0" indent="0">
              <a:buNone/>
            </a:pPr>
            <a:r>
              <a:rPr lang="en-US" dirty="0"/>
              <a:t>Django application consists of project and app, it also generates an automatic base directory for the app, so we can focus on writing code (business logic) rather than creating app directories.</a:t>
            </a:r>
          </a:p>
          <a:p>
            <a:pPr marL="0" indent="0">
              <a:buNone/>
            </a:pPr>
            <a:endParaRPr lang="en-US" dirty="0"/>
          </a:p>
          <a:p>
            <a:pPr marL="0" indent="0">
              <a:buNone/>
            </a:pPr>
            <a:r>
              <a:rPr lang="en-US" dirty="0"/>
              <a:t>The difference between a project and app is, a project is a collection of configuration files and apps whereas the app is a web application which is written to perform business logic.</a:t>
            </a:r>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Creating an App:</a:t>
            </a:r>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To create an app, we can use the following command</a:t>
            </a:r>
          </a:p>
          <a:p>
            <a:pPr marL="0" indent="0">
              <a:buNone/>
            </a:pPr>
            <a:endParaRPr lang="en-US" dirty="0"/>
          </a:p>
          <a:p>
            <a:pPr marL="0" indent="0">
              <a:buNone/>
            </a:pPr>
            <a:r>
              <a:rPr lang="en-US" dirty="0"/>
              <a:t>python manage.py </a:t>
            </a:r>
            <a:r>
              <a:rPr lang="en-US" dirty="0" err="1"/>
              <a:t>startapp</a:t>
            </a:r>
            <a:r>
              <a:rPr lang="en-US" dirty="0"/>
              <a:t> &lt;</a:t>
            </a:r>
            <a:r>
              <a:rPr lang="en-US" dirty="0" err="1"/>
              <a:t>appname</a:t>
            </a:r>
            <a:r>
              <a:rPr lang="en-US" dirty="0"/>
              <a:t>&gt;</a:t>
            </a:r>
          </a:p>
          <a:p>
            <a:pPr marL="0" indent="0">
              <a:buNone/>
            </a:pPr>
            <a:r>
              <a:rPr lang="en-US" dirty="0"/>
              <a:t>Django App Example</a:t>
            </a:r>
          </a:p>
          <a:p>
            <a:pPr marL="0" indent="0">
              <a:buNone/>
            </a:pPr>
            <a:endParaRPr lang="en-US" dirty="0"/>
          </a:p>
          <a:p>
            <a:pPr marL="0" indent="0">
              <a:buNone/>
            </a:pPr>
            <a:r>
              <a:rPr lang="en-US" dirty="0"/>
              <a:t>python manage.py </a:t>
            </a:r>
            <a:r>
              <a:rPr lang="en-US" dirty="0" err="1"/>
              <a:t>startapp</a:t>
            </a:r>
            <a:r>
              <a:rPr lang="en-US" dirty="0"/>
              <a:t> </a:t>
            </a:r>
            <a:r>
              <a:rPr lang="en-US" dirty="0" err="1"/>
              <a:t>myapp</a:t>
            </a:r>
            <a:r>
              <a:rPr lang="en-US" dirty="0"/>
              <a:t> </a:t>
            </a:r>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5B2B-DBBD-6AC4-0AA8-4E826137CEB1}"/>
              </a:ext>
            </a:extLst>
          </p:cNvPr>
          <p:cNvSpPr>
            <a:spLocks noGrp="1"/>
          </p:cNvSpPr>
          <p:nvPr>
            <p:ph type="title"/>
          </p:nvPr>
        </p:nvSpPr>
        <p:spPr/>
        <p:txBody>
          <a:bodyPr>
            <a:normAutofit fontScale="90000"/>
          </a:bodyPr>
          <a:lstStyle/>
          <a:p>
            <a:r>
              <a:rPr lang="en-US" dirty="0"/>
              <a:t>Creating an App :</a:t>
            </a:r>
          </a:p>
        </p:txBody>
      </p:sp>
      <p:sp>
        <p:nvSpPr>
          <p:cNvPr id="3" name="Content Placeholder 2">
            <a:extLst>
              <a:ext uri="{FF2B5EF4-FFF2-40B4-BE49-F238E27FC236}">
                <a16:creationId xmlns:a16="http://schemas.microsoft.com/office/drawing/2014/main" id="{CF5F50B1-7048-F14B-E725-A429630D364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0A72D7E-3161-D8AB-BFB0-2038EBF5873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38A0E83-9C43-AA3C-840C-12BD28B0E30D}"/>
              </a:ext>
            </a:extLst>
          </p:cNvPr>
          <p:cNvSpPr>
            <a:spLocks noGrp="1"/>
          </p:cNvSpPr>
          <p:nvPr>
            <p:ph type="sldNum" sz="quarter" idx="12"/>
          </p:nvPr>
        </p:nvSpPr>
        <p:spPr/>
        <p:txBody>
          <a:bodyPr/>
          <a:lstStyle/>
          <a:p>
            <a:fld id="{CBA38C19-DD30-46F9-A559-7559A714E450}" type="slidenum">
              <a:rPr lang="en-US" smtClean="0"/>
              <a:t>4</a:t>
            </a:fld>
            <a:endParaRPr lang="en-US"/>
          </a:p>
        </p:txBody>
      </p:sp>
      <p:pic>
        <p:nvPicPr>
          <p:cNvPr id="10" name="Picture 9">
            <a:extLst>
              <a:ext uri="{FF2B5EF4-FFF2-40B4-BE49-F238E27FC236}">
                <a16:creationId xmlns:a16="http://schemas.microsoft.com/office/drawing/2014/main" id="{242BD3EE-40FE-11CC-B8F2-60493092E76B}"/>
              </a:ext>
            </a:extLst>
          </p:cNvPr>
          <p:cNvPicPr>
            <a:picLocks noChangeAspect="1"/>
          </p:cNvPicPr>
          <p:nvPr/>
        </p:nvPicPr>
        <p:blipFill>
          <a:blip r:embed="rId2"/>
          <a:stretch>
            <a:fillRect/>
          </a:stretch>
        </p:blipFill>
        <p:spPr>
          <a:xfrm>
            <a:off x="740898" y="2553292"/>
            <a:ext cx="9450119" cy="2896004"/>
          </a:xfrm>
          <a:prstGeom prst="rect">
            <a:avLst/>
          </a:prstGeom>
        </p:spPr>
      </p:pic>
    </p:spTree>
    <p:extLst>
      <p:ext uri="{BB962C8B-B14F-4D97-AF65-F5344CB8AC3E}">
        <p14:creationId xmlns:p14="http://schemas.microsoft.com/office/powerpoint/2010/main" val="372322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dirty="0"/>
              <a:t>Creating an App ..</a:t>
            </a:r>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lnSpcReduction="10000"/>
          </a:bodyPr>
          <a:lstStyle/>
          <a:p>
            <a:pPr marL="0" indent="0">
              <a:buNone/>
            </a:pPr>
            <a:r>
              <a:rPr lang="en-US" dirty="0"/>
              <a:t>See the directory structure of the created app, it contains the migrations folder to store migration files and model to write business logic.</a:t>
            </a:r>
          </a:p>
          <a:p>
            <a:pPr marL="0" indent="0">
              <a:buNone/>
            </a:pPr>
            <a:endParaRPr lang="en-US" dirty="0"/>
          </a:p>
          <a:p>
            <a:pPr marL="0" indent="0">
              <a:buNone/>
            </a:pPr>
            <a:r>
              <a:rPr lang="en-US" dirty="0"/>
              <a:t>Initially, all the files are empty, no code is available but we can use these to implement business logic on the basis of the MVC design pattern.</a:t>
            </a:r>
          </a:p>
          <a:p>
            <a:pPr marL="0" indent="0">
              <a:buNone/>
            </a:pPr>
            <a:endParaRPr lang="en-US" dirty="0"/>
          </a:p>
          <a:p>
            <a:pPr marL="0" indent="0">
              <a:buNone/>
            </a:pPr>
            <a:r>
              <a:rPr lang="en-US" dirty="0"/>
              <a:t>To run this application, we need to make some significant changes which display hello world message on the browser</a:t>
            </a:r>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400963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58A3-38F4-21D5-D3E6-55A7B00AEB1A}"/>
              </a:ext>
            </a:extLst>
          </p:cNvPr>
          <p:cNvSpPr>
            <a:spLocks noGrp="1"/>
          </p:cNvSpPr>
          <p:nvPr>
            <p:ph type="title"/>
          </p:nvPr>
        </p:nvSpPr>
        <p:spPr/>
        <p:txBody>
          <a:bodyPr>
            <a:normAutofit fontScale="90000"/>
          </a:bodyPr>
          <a:lstStyle/>
          <a:p>
            <a:r>
              <a:rPr lang="en-US" dirty="0"/>
              <a:t>Creating an App ..</a:t>
            </a:r>
          </a:p>
        </p:txBody>
      </p:sp>
      <p:sp>
        <p:nvSpPr>
          <p:cNvPr id="4" name="Footer Placeholder 3">
            <a:extLst>
              <a:ext uri="{FF2B5EF4-FFF2-40B4-BE49-F238E27FC236}">
                <a16:creationId xmlns:a16="http://schemas.microsoft.com/office/drawing/2014/main" id="{4438797F-63B6-F148-0E53-B3CF9976C6D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AD3A59C6-AAD9-073C-0825-81D56ACC1C4F}"/>
              </a:ext>
            </a:extLst>
          </p:cNvPr>
          <p:cNvSpPr>
            <a:spLocks noGrp="1"/>
          </p:cNvSpPr>
          <p:nvPr>
            <p:ph type="sldNum" sz="quarter" idx="12"/>
          </p:nvPr>
        </p:nvSpPr>
        <p:spPr/>
        <p:txBody>
          <a:bodyPr/>
          <a:lstStyle/>
          <a:p>
            <a:fld id="{CBA38C19-DD30-46F9-A559-7559A714E450}" type="slidenum">
              <a:rPr lang="en-US" smtClean="0"/>
              <a:t>6</a:t>
            </a:fld>
            <a:endParaRPr lang="en-US"/>
          </a:p>
        </p:txBody>
      </p:sp>
      <p:sp>
        <p:nvSpPr>
          <p:cNvPr id="6" name="Content Placeholder 5">
            <a:extLst>
              <a:ext uri="{FF2B5EF4-FFF2-40B4-BE49-F238E27FC236}">
                <a16:creationId xmlns:a16="http://schemas.microsoft.com/office/drawing/2014/main" id="{036B91A3-FE9E-C7A2-5BF7-83BA48871172}"/>
              </a:ext>
            </a:extLst>
          </p:cNvPr>
          <p:cNvSpPr>
            <a:spLocks noGrp="1"/>
          </p:cNvSpPr>
          <p:nvPr>
            <p:ph idx="1"/>
          </p:nvPr>
        </p:nvSpPr>
        <p:spPr/>
        <p:txBody>
          <a:bodyPr/>
          <a:lstStyle/>
          <a:p>
            <a:pPr marL="0" indent="0">
              <a:buNone/>
            </a:pPr>
            <a:r>
              <a:rPr lang="en-US" dirty="0"/>
              <a:t>Open views.py file in any text editor and write the given code to it and do the same for urls.py file too.</a:t>
            </a:r>
          </a:p>
        </p:txBody>
      </p:sp>
    </p:spTree>
    <p:extLst>
      <p:ext uri="{BB962C8B-B14F-4D97-AF65-F5344CB8AC3E}">
        <p14:creationId xmlns:p14="http://schemas.microsoft.com/office/powerpoint/2010/main" val="40236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1888-3DE2-C62C-5414-E1ACC61C945C}"/>
              </a:ext>
            </a:extLst>
          </p:cNvPr>
          <p:cNvSpPr>
            <a:spLocks noGrp="1"/>
          </p:cNvSpPr>
          <p:nvPr>
            <p:ph type="title"/>
          </p:nvPr>
        </p:nvSpPr>
        <p:spPr/>
        <p:txBody>
          <a:bodyPr>
            <a:normAutofit fontScale="90000"/>
          </a:bodyPr>
          <a:lstStyle/>
          <a:p>
            <a:r>
              <a:rPr lang="en-US" dirty="0"/>
              <a:t>Creating an App ..</a:t>
            </a:r>
          </a:p>
        </p:txBody>
      </p:sp>
      <p:sp>
        <p:nvSpPr>
          <p:cNvPr id="3" name="Content Placeholder 2">
            <a:extLst>
              <a:ext uri="{FF2B5EF4-FFF2-40B4-BE49-F238E27FC236}">
                <a16:creationId xmlns:a16="http://schemas.microsoft.com/office/drawing/2014/main" id="{A874DEE9-A673-A176-39FC-DE200F91BA09}"/>
              </a:ext>
            </a:extLst>
          </p:cNvPr>
          <p:cNvSpPr>
            <a:spLocks noGrp="1"/>
          </p:cNvSpPr>
          <p:nvPr>
            <p:ph idx="1"/>
          </p:nvPr>
        </p:nvSpPr>
        <p:spPr/>
        <p:txBody>
          <a:bodyPr/>
          <a:lstStyle/>
          <a:p>
            <a:pPr marL="0" indent="0">
              <a:buNone/>
            </a:pPr>
            <a:r>
              <a:rPr lang="en-US" dirty="0"/>
              <a:t>// views.py</a:t>
            </a:r>
          </a:p>
          <a:p>
            <a:pPr marL="0" indent="0">
              <a:buNone/>
            </a:pPr>
            <a:r>
              <a:rPr lang="en-US" dirty="0"/>
              <a:t>from </a:t>
            </a:r>
            <a:r>
              <a:rPr lang="en-US" dirty="0" err="1"/>
              <a:t>django.shortcuts</a:t>
            </a:r>
            <a:r>
              <a:rPr lang="en-US" dirty="0"/>
              <a:t> import render  </a:t>
            </a:r>
          </a:p>
          <a:p>
            <a:pPr marL="0" indent="0">
              <a:buNone/>
            </a:pPr>
            <a:r>
              <a:rPr lang="en-US" dirty="0"/>
              <a:t>  </a:t>
            </a:r>
          </a:p>
          <a:p>
            <a:pPr marL="0" indent="0">
              <a:buNone/>
            </a:pPr>
            <a:r>
              <a:rPr lang="en-US" dirty="0"/>
              <a:t># Create your views here.  </a:t>
            </a:r>
          </a:p>
          <a:p>
            <a:pPr marL="0" indent="0">
              <a:buNone/>
            </a:pPr>
            <a:r>
              <a:rPr lang="en-US" dirty="0"/>
              <a:t>from </a:t>
            </a:r>
            <a:r>
              <a:rPr lang="en-US" dirty="0" err="1"/>
              <a:t>django.http</a:t>
            </a:r>
            <a:r>
              <a:rPr lang="en-US" dirty="0"/>
              <a:t> import </a:t>
            </a:r>
            <a:r>
              <a:rPr lang="en-US" dirty="0" err="1"/>
              <a:t>HttpResponse</a:t>
            </a:r>
            <a:r>
              <a:rPr lang="en-US" dirty="0"/>
              <a:t>  </a:t>
            </a:r>
          </a:p>
          <a:p>
            <a:pPr marL="0" indent="0">
              <a:buNone/>
            </a:pPr>
            <a:r>
              <a:rPr lang="en-US" dirty="0"/>
              <a:t>  </a:t>
            </a:r>
          </a:p>
          <a:p>
            <a:pPr marL="0" indent="0">
              <a:buNone/>
            </a:pPr>
            <a:r>
              <a:rPr lang="en-US" dirty="0"/>
              <a:t>def hello(request):  </a:t>
            </a:r>
          </a:p>
          <a:p>
            <a:pPr marL="0" indent="0">
              <a:buNone/>
            </a:pPr>
            <a:r>
              <a:rPr lang="en-US" dirty="0"/>
              <a:t>    return </a:t>
            </a:r>
            <a:r>
              <a:rPr lang="en-US" dirty="0" err="1"/>
              <a:t>HttpResponse</a:t>
            </a:r>
            <a:r>
              <a:rPr lang="en-US" dirty="0"/>
              <a:t>("&lt;h2&gt;Hello, Welcome to Django!&lt;/h2&gt;") </a:t>
            </a:r>
          </a:p>
        </p:txBody>
      </p:sp>
      <p:sp>
        <p:nvSpPr>
          <p:cNvPr id="4" name="Footer Placeholder 3">
            <a:extLst>
              <a:ext uri="{FF2B5EF4-FFF2-40B4-BE49-F238E27FC236}">
                <a16:creationId xmlns:a16="http://schemas.microsoft.com/office/drawing/2014/main" id="{76EC6067-4582-0F4B-D52F-2D9A38D977D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EF9F5328-DA57-50CD-5AD8-B706743706E0}"/>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183225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D2D2-C402-53FD-1362-CC7D5F77920D}"/>
              </a:ext>
            </a:extLst>
          </p:cNvPr>
          <p:cNvSpPr>
            <a:spLocks noGrp="1"/>
          </p:cNvSpPr>
          <p:nvPr>
            <p:ph type="title"/>
          </p:nvPr>
        </p:nvSpPr>
        <p:spPr/>
        <p:txBody>
          <a:bodyPr>
            <a:normAutofit fontScale="90000"/>
          </a:bodyPr>
          <a:lstStyle/>
          <a:p>
            <a:r>
              <a:rPr lang="en-US" dirty="0"/>
              <a:t>Django App..</a:t>
            </a:r>
          </a:p>
        </p:txBody>
      </p:sp>
      <p:sp>
        <p:nvSpPr>
          <p:cNvPr id="4" name="Footer Placeholder 3">
            <a:extLst>
              <a:ext uri="{FF2B5EF4-FFF2-40B4-BE49-F238E27FC236}">
                <a16:creationId xmlns:a16="http://schemas.microsoft.com/office/drawing/2014/main" id="{8AD1B43D-708A-CA2F-70C6-B97BDACE400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8E9182-571F-085B-4933-1A0E6CB42B8D}"/>
              </a:ext>
            </a:extLst>
          </p:cNvPr>
          <p:cNvSpPr>
            <a:spLocks noGrp="1"/>
          </p:cNvSpPr>
          <p:nvPr>
            <p:ph type="sldNum" sz="quarter" idx="12"/>
          </p:nvPr>
        </p:nvSpPr>
        <p:spPr/>
        <p:txBody>
          <a:bodyPr/>
          <a:lstStyle/>
          <a:p>
            <a:fld id="{CBA38C19-DD30-46F9-A559-7559A714E450}" type="slidenum">
              <a:rPr lang="en-US" smtClean="0"/>
              <a:t>8</a:t>
            </a:fld>
            <a:endParaRPr lang="en-US"/>
          </a:p>
        </p:txBody>
      </p:sp>
      <p:sp>
        <p:nvSpPr>
          <p:cNvPr id="6" name="Content Placeholder 5">
            <a:extLst>
              <a:ext uri="{FF2B5EF4-FFF2-40B4-BE49-F238E27FC236}">
                <a16:creationId xmlns:a16="http://schemas.microsoft.com/office/drawing/2014/main" id="{CF4F0F28-2E4E-1157-2D6D-73F9E1939FDE}"/>
              </a:ext>
            </a:extLst>
          </p:cNvPr>
          <p:cNvSpPr>
            <a:spLocks noGrp="1"/>
          </p:cNvSpPr>
          <p:nvPr>
            <p:ph idx="1"/>
          </p:nvPr>
        </p:nvSpPr>
        <p:spPr/>
        <p:txBody>
          <a:bodyPr>
            <a:normAutofit fontScale="92500" lnSpcReduction="20000"/>
          </a:bodyPr>
          <a:lstStyle/>
          <a:p>
            <a:pPr marL="0" indent="0">
              <a:buNone/>
            </a:pPr>
            <a:r>
              <a:rPr lang="en-US" dirty="0"/>
              <a:t>// urls.py</a:t>
            </a:r>
          </a:p>
          <a:p>
            <a:pPr marL="0" indent="0">
              <a:buNone/>
            </a:pPr>
            <a:endParaRPr lang="en-US" dirty="0"/>
          </a:p>
          <a:p>
            <a:pPr marL="0" indent="0">
              <a:buNone/>
            </a:pPr>
            <a:r>
              <a:rPr lang="en-US" dirty="0"/>
              <a:t>from </a:t>
            </a:r>
            <a:r>
              <a:rPr lang="en-US" dirty="0" err="1"/>
              <a:t>django.contrib</a:t>
            </a:r>
            <a:r>
              <a:rPr lang="en-US" dirty="0"/>
              <a:t> import admin  </a:t>
            </a:r>
          </a:p>
          <a:p>
            <a:pPr marL="0" indent="0">
              <a:buNone/>
            </a:pPr>
            <a:r>
              <a:rPr lang="en-US" dirty="0"/>
              <a:t>from </a:t>
            </a:r>
            <a:r>
              <a:rPr lang="en-US" dirty="0" err="1"/>
              <a:t>django.urls</a:t>
            </a:r>
            <a:r>
              <a:rPr lang="en-US" dirty="0"/>
              <a:t> import path  </a:t>
            </a:r>
          </a:p>
          <a:p>
            <a:pPr marL="0" indent="0">
              <a:buNone/>
            </a:pPr>
            <a:r>
              <a:rPr lang="en-US" dirty="0"/>
              <a:t>from </a:t>
            </a:r>
            <a:r>
              <a:rPr lang="en-US" dirty="0" err="1"/>
              <a:t>myapp</a:t>
            </a:r>
            <a:r>
              <a:rPr lang="en-US" dirty="0"/>
              <a:t> import views  </a:t>
            </a:r>
          </a:p>
          <a:p>
            <a:pPr marL="0" indent="0">
              <a:buNone/>
            </a:pPr>
            <a:r>
              <a:rPr lang="en-US" dirty="0"/>
              <a:t>  </a:t>
            </a:r>
          </a:p>
          <a:p>
            <a:pPr marL="0" indent="0">
              <a:buNone/>
            </a:pPr>
            <a:r>
              <a:rPr lang="en-US" dirty="0" err="1"/>
              <a:t>urlpatterns</a:t>
            </a:r>
            <a:r>
              <a:rPr lang="en-US" dirty="0"/>
              <a:t> = [  </a:t>
            </a:r>
          </a:p>
          <a:p>
            <a:pPr marL="0" indent="0">
              <a:buNone/>
            </a:pPr>
            <a:r>
              <a:rPr lang="en-US" dirty="0"/>
              <a:t>    path('admin/', </a:t>
            </a:r>
            <a:r>
              <a:rPr lang="en-US" dirty="0" err="1"/>
              <a:t>admin.site.urls</a:t>
            </a:r>
            <a:r>
              <a:rPr lang="en-US" dirty="0"/>
              <a:t>),  </a:t>
            </a:r>
          </a:p>
          <a:p>
            <a:pPr marL="0" indent="0">
              <a:buNone/>
            </a:pPr>
            <a:r>
              <a:rPr lang="en-US" dirty="0"/>
              <a:t>    path('hello/', </a:t>
            </a:r>
            <a:r>
              <a:rPr lang="en-US" dirty="0" err="1"/>
              <a:t>views.hello</a:t>
            </a:r>
            <a:r>
              <a:rPr lang="en-US" dirty="0"/>
              <a:t>),  </a:t>
            </a:r>
          </a:p>
          <a:p>
            <a:pPr marL="0" indent="0">
              <a:buNone/>
            </a:pPr>
            <a:r>
              <a:rPr lang="en-US" dirty="0"/>
              <a:t>] </a:t>
            </a:r>
          </a:p>
        </p:txBody>
      </p:sp>
    </p:spTree>
    <p:extLst>
      <p:ext uri="{BB962C8B-B14F-4D97-AF65-F5344CB8AC3E}">
        <p14:creationId xmlns:p14="http://schemas.microsoft.com/office/powerpoint/2010/main" val="117934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C4D1-7A50-F6EC-D6D6-439957C72496}"/>
              </a:ext>
            </a:extLst>
          </p:cNvPr>
          <p:cNvSpPr>
            <a:spLocks noGrp="1"/>
          </p:cNvSpPr>
          <p:nvPr>
            <p:ph type="title"/>
          </p:nvPr>
        </p:nvSpPr>
        <p:spPr/>
        <p:txBody>
          <a:bodyPr>
            <a:normAutofit fontScale="90000"/>
          </a:bodyPr>
          <a:lstStyle/>
          <a:p>
            <a:r>
              <a:rPr lang="en-US" dirty="0"/>
              <a:t>Django App..</a:t>
            </a:r>
          </a:p>
        </p:txBody>
      </p:sp>
      <p:sp>
        <p:nvSpPr>
          <p:cNvPr id="3" name="Content Placeholder 2">
            <a:extLst>
              <a:ext uri="{FF2B5EF4-FFF2-40B4-BE49-F238E27FC236}">
                <a16:creationId xmlns:a16="http://schemas.microsoft.com/office/drawing/2014/main" id="{005036E5-37D0-44BE-1A97-2194877CC9C4}"/>
              </a:ext>
            </a:extLst>
          </p:cNvPr>
          <p:cNvSpPr>
            <a:spLocks noGrp="1"/>
          </p:cNvSpPr>
          <p:nvPr>
            <p:ph idx="1"/>
          </p:nvPr>
        </p:nvSpPr>
        <p:spPr/>
        <p:txBody>
          <a:bodyPr/>
          <a:lstStyle/>
          <a:p>
            <a:pPr marL="0" indent="0">
              <a:buNone/>
            </a:pPr>
            <a:r>
              <a:rPr lang="en-US" dirty="0"/>
              <a:t>We have made changes in two files of the application. Now, let's run the it by using the following command. This command will start the server at port 8000.</a:t>
            </a:r>
          </a:p>
        </p:txBody>
      </p:sp>
      <p:sp>
        <p:nvSpPr>
          <p:cNvPr id="4" name="Footer Placeholder 3">
            <a:extLst>
              <a:ext uri="{FF2B5EF4-FFF2-40B4-BE49-F238E27FC236}">
                <a16:creationId xmlns:a16="http://schemas.microsoft.com/office/drawing/2014/main" id="{30041901-8164-8E2F-A83D-E09E821C695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04980EA-8D9E-3611-4FA7-C2E3D74DB0F0}"/>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59269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3860</TotalTime>
  <Words>487</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About Me</vt:lpstr>
      <vt:lpstr>Django App:</vt:lpstr>
      <vt:lpstr>Creating an App:</vt:lpstr>
      <vt:lpstr>Creating an App :</vt:lpstr>
      <vt:lpstr>Creating an App ..</vt:lpstr>
      <vt:lpstr>Creating an App ..</vt:lpstr>
      <vt:lpstr>Creating an App ..</vt:lpstr>
      <vt:lpstr>Django App..</vt:lpstr>
      <vt:lpstr>Django App..</vt:lpstr>
      <vt:lpstr>Django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449</cp:revision>
  <dcterms:created xsi:type="dcterms:W3CDTF">2019-09-15T04:30:17Z</dcterms:created>
  <dcterms:modified xsi:type="dcterms:W3CDTF">2024-01-23T08:15:04Z</dcterms:modified>
</cp:coreProperties>
</file>