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7"/>
  </p:notesMasterIdLst>
  <p:handoutMasterIdLst>
    <p:handoutMasterId r:id="rId18"/>
  </p:handoutMasterIdLst>
  <p:sldIdLst>
    <p:sldId id="257" r:id="rId2"/>
    <p:sldId id="258" r:id="rId3"/>
    <p:sldId id="266" r:id="rId4"/>
    <p:sldId id="267" r:id="rId5"/>
    <p:sldId id="268" r:id="rId6"/>
    <p:sldId id="269" r:id="rId7"/>
    <p:sldId id="270" r:id="rId8"/>
    <p:sldId id="271" r:id="rId9"/>
    <p:sldId id="272" r:id="rId10"/>
    <p:sldId id="259" r:id="rId11"/>
    <p:sldId id="260" r:id="rId12"/>
    <p:sldId id="261" r:id="rId13"/>
    <p:sldId id="265"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66"/>
            <p14:sldId id="267"/>
            <p14:sldId id="268"/>
            <p14:sldId id="269"/>
            <p14:sldId id="270"/>
            <p14:sldId id="271"/>
            <p14:sldId id="272"/>
            <p14:sldId id="259"/>
            <p14:sldId id="260"/>
            <p14:sldId id="261"/>
            <p14:sldId id="265"/>
            <p14:sldId id="262"/>
            <p14:sldId id="263"/>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1/9/2024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1/9/2024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1/9/2024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1/9/2024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1/9/2024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1/9/2024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1/9/2024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1/9/2024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1/9/2024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1/9/2024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1/9/2024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1/9/2024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1/9/2024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1/9/2024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Python Generator expression Continue … </a:t>
            </a:r>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10</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Here's an example</a:t>
            </a:r>
          </a:p>
          <a:p>
            <a:pPr marL="0" indent="0">
              <a:buNone/>
            </a:pPr>
            <a:r>
              <a:rPr lang="en-US" dirty="0"/>
              <a:t># Using a list comprehension</a:t>
            </a:r>
          </a:p>
          <a:p>
            <a:pPr marL="0" indent="0">
              <a:buNone/>
            </a:pPr>
            <a:r>
              <a:rPr lang="en-US" dirty="0" err="1"/>
              <a:t>list_comp</a:t>
            </a:r>
            <a:r>
              <a:rPr lang="en-US" dirty="0"/>
              <a:t> = [x**2 for x in range(5)]</a:t>
            </a:r>
          </a:p>
          <a:p>
            <a:pPr marL="0" indent="0">
              <a:buNone/>
            </a:pPr>
            <a:endParaRPr lang="en-US" dirty="0"/>
          </a:p>
          <a:p>
            <a:pPr marL="0" indent="0">
              <a:buNone/>
            </a:pPr>
            <a:r>
              <a:rPr lang="en-US" dirty="0"/>
              <a:t># Using a generator expression</a:t>
            </a:r>
          </a:p>
          <a:p>
            <a:pPr marL="0" indent="0">
              <a:buNone/>
            </a:pPr>
            <a:r>
              <a:rPr lang="en-US" dirty="0" err="1"/>
              <a:t>gen_expr</a:t>
            </a:r>
            <a:r>
              <a:rPr lang="en-US" dirty="0"/>
              <a:t> = (x**2 for x in range(5))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a:t>Python Generator expression Continue … </a:t>
            </a:r>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pPr marL="0" indent="0">
              <a:buNone/>
            </a:pPr>
            <a:r>
              <a:rPr lang="en-US" dirty="0"/>
              <a:t># Printing the results</a:t>
            </a:r>
          </a:p>
          <a:p>
            <a:pPr marL="0" indent="0">
              <a:buNone/>
            </a:pPr>
            <a:r>
              <a:rPr lang="en-US" dirty="0"/>
              <a:t>print("List comprehension:", </a:t>
            </a:r>
            <a:r>
              <a:rPr lang="en-US" dirty="0" err="1"/>
              <a:t>list_comp</a:t>
            </a:r>
            <a:r>
              <a:rPr lang="en-US" dirty="0"/>
              <a:t>)</a:t>
            </a:r>
          </a:p>
          <a:p>
            <a:pPr marL="0" indent="0">
              <a:buNone/>
            </a:pPr>
            <a:r>
              <a:rPr lang="en-US" dirty="0"/>
              <a:t>print("Generator expression:", </a:t>
            </a:r>
            <a:r>
              <a:rPr lang="en-US" dirty="0" err="1"/>
              <a:t>gen_expr</a:t>
            </a:r>
            <a:r>
              <a:rPr lang="en-US" dirty="0"/>
              <a:t>)</a:t>
            </a:r>
          </a:p>
          <a:p>
            <a:pPr marL="0" indent="0">
              <a:buNone/>
            </a:pPr>
            <a:endParaRPr lang="en-US" dirty="0"/>
          </a:p>
          <a:p>
            <a:pPr marL="0" indent="0">
              <a:buNone/>
            </a:pPr>
            <a:r>
              <a:rPr lang="en-US" dirty="0"/>
              <a:t># Iterating over the generator expression</a:t>
            </a:r>
          </a:p>
          <a:p>
            <a:pPr marL="0" indent="0">
              <a:buNone/>
            </a:pPr>
            <a:r>
              <a:rPr lang="en-US" dirty="0"/>
              <a:t>for value in </a:t>
            </a:r>
            <a:r>
              <a:rPr lang="en-US" dirty="0" err="1"/>
              <a:t>gen_expr</a:t>
            </a:r>
            <a:r>
              <a:rPr lang="en-US" dirty="0"/>
              <a:t>:</a:t>
            </a:r>
          </a:p>
          <a:p>
            <a:pPr marL="0" indent="0">
              <a:buNone/>
            </a:pPr>
            <a:r>
              <a:rPr lang="en-US" dirty="0"/>
              <a:t>    print(value)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400963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E84A-DE43-BD39-BB9E-E3D20942053E}"/>
              </a:ext>
            </a:extLst>
          </p:cNvPr>
          <p:cNvSpPr>
            <a:spLocks noGrp="1"/>
          </p:cNvSpPr>
          <p:nvPr>
            <p:ph type="title"/>
          </p:nvPr>
        </p:nvSpPr>
        <p:spPr/>
        <p:txBody>
          <a:bodyPr>
            <a:normAutofit fontScale="90000"/>
          </a:bodyPr>
          <a:lstStyle/>
          <a:p>
            <a:r>
              <a:rPr lang="en-US" dirty="0"/>
              <a:t>Python Generator expression Continue …</a:t>
            </a:r>
          </a:p>
        </p:txBody>
      </p:sp>
      <p:sp>
        <p:nvSpPr>
          <p:cNvPr id="3" name="Content Placeholder 2">
            <a:extLst>
              <a:ext uri="{FF2B5EF4-FFF2-40B4-BE49-F238E27FC236}">
                <a16:creationId xmlns:a16="http://schemas.microsoft.com/office/drawing/2014/main" id="{95DAAB0A-DDBB-2989-452B-B23D78340DC2}"/>
              </a:ext>
            </a:extLst>
          </p:cNvPr>
          <p:cNvSpPr>
            <a:spLocks noGrp="1"/>
          </p:cNvSpPr>
          <p:nvPr>
            <p:ph idx="1"/>
          </p:nvPr>
        </p:nvSpPr>
        <p:spPr/>
        <p:txBody>
          <a:bodyPr>
            <a:normAutofit fontScale="85000" lnSpcReduction="10000"/>
          </a:bodyPr>
          <a:lstStyle/>
          <a:p>
            <a:pPr marL="0" indent="0">
              <a:buNone/>
            </a:pPr>
            <a:r>
              <a:rPr lang="en-US" dirty="0"/>
              <a:t> In this example, both the list comprehension and the generator expression generate the squares of numbers from 0 to 4. However, note that the list comprehension produces a list, while the generator expression creates a generator.</a:t>
            </a:r>
          </a:p>
          <a:p>
            <a:pPr marL="0" indent="0">
              <a:buNone/>
            </a:pPr>
            <a:r>
              <a:rPr lang="en-US" dirty="0"/>
              <a:t>When you run this code, you'll get the following output:</a:t>
            </a:r>
          </a:p>
          <a:p>
            <a:pPr marL="0" indent="0">
              <a:buNone/>
            </a:pPr>
            <a:r>
              <a:rPr lang="en-US" dirty="0"/>
              <a:t>List comprehension: [0, 1, 4, 9, 16]</a:t>
            </a:r>
          </a:p>
          <a:p>
            <a:pPr marL="0" indent="0">
              <a:buNone/>
            </a:pPr>
            <a:r>
              <a:rPr lang="en-US" dirty="0"/>
              <a:t>Generator expression: &lt;generator object &lt;</a:t>
            </a:r>
            <a:r>
              <a:rPr lang="en-US" dirty="0" err="1"/>
              <a:t>genexpr</a:t>
            </a:r>
            <a:r>
              <a:rPr lang="en-US" dirty="0"/>
              <a:t>&gt; at 0x...&gt;</a:t>
            </a:r>
          </a:p>
          <a:p>
            <a:pPr marL="0" indent="0">
              <a:buNone/>
            </a:pPr>
            <a:r>
              <a:rPr lang="en-US" dirty="0"/>
              <a:t>0</a:t>
            </a:r>
          </a:p>
          <a:p>
            <a:pPr marL="0" indent="0">
              <a:buNone/>
            </a:pPr>
            <a:r>
              <a:rPr lang="en-US" dirty="0"/>
              <a:t>1</a:t>
            </a:r>
          </a:p>
          <a:p>
            <a:pPr marL="0" indent="0">
              <a:buNone/>
            </a:pPr>
            <a:r>
              <a:rPr lang="en-US" dirty="0"/>
              <a:t>4</a:t>
            </a:r>
          </a:p>
          <a:p>
            <a:pPr marL="0" indent="0">
              <a:buNone/>
            </a:pPr>
            <a:r>
              <a:rPr lang="en-US" dirty="0"/>
              <a:t>9</a:t>
            </a:r>
          </a:p>
          <a:p>
            <a:pPr marL="0" indent="0">
              <a:buNone/>
            </a:pPr>
            <a:r>
              <a:rPr lang="en-US" dirty="0"/>
              <a:t>16</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49A72F3-6F57-0AFB-F2B6-D15C0456AF1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30D4F6D-C040-51BC-A5C0-AA06700B919B}"/>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3131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1910-3B22-E5EF-E279-DBB8D119B1A7}"/>
              </a:ext>
            </a:extLst>
          </p:cNvPr>
          <p:cNvSpPr>
            <a:spLocks noGrp="1"/>
          </p:cNvSpPr>
          <p:nvPr>
            <p:ph type="title"/>
          </p:nvPr>
        </p:nvSpPr>
        <p:spPr/>
        <p:txBody>
          <a:bodyPr>
            <a:normAutofit fontScale="90000"/>
          </a:bodyPr>
          <a:lstStyle/>
          <a:p>
            <a:r>
              <a:rPr lang="en-US" dirty="0"/>
              <a:t>Python Generator expression Continue …</a:t>
            </a:r>
          </a:p>
        </p:txBody>
      </p:sp>
      <p:sp>
        <p:nvSpPr>
          <p:cNvPr id="3" name="Content Placeholder 2">
            <a:extLst>
              <a:ext uri="{FF2B5EF4-FFF2-40B4-BE49-F238E27FC236}">
                <a16:creationId xmlns:a16="http://schemas.microsoft.com/office/drawing/2014/main" id="{6D184274-A2BD-C80B-DDE2-D8ABA790B244}"/>
              </a:ext>
            </a:extLst>
          </p:cNvPr>
          <p:cNvSpPr>
            <a:spLocks noGrp="1"/>
          </p:cNvSpPr>
          <p:nvPr>
            <p:ph idx="1"/>
          </p:nvPr>
        </p:nvSpPr>
        <p:spPr/>
        <p:txBody>
          <a:bodyPr/>
          <a:lstStyle/>
          <a:p>
            <a:pPr marL="0" indent="0">
              <a:buNone/>
            </a:pPr>
            <a:r>
              <a:rPr lang="en-US" dirty="0"/>
              <a:t>The list comprehension creates a list with all the squared values immediately, while the generator expression produces values on-the-fly when iterated over. Generator expressions are memory-efficient, especially when dealing with large datasets, as they don't store all values in memory at once.</a:t>
            </a:r>
          </a:p>
          <a:p>
            <a:pPr marL="0" indent="0">
              <a:buNone/>
            </a:pPr>
            <a:endParaRPr lang="en-US" dirty="0"/>
          </a:p>
          <a:p>
            <a:pPr marL="0" indent="0">
              <a:buNone/>
            </a:pPr>
            <a:r>
              <a:rPr lang="en-US" b="0" i="0" dirty="0">
                <a:solidFill>
                  <a:schemeClr val="bg1"/>
                </a:solidFill>
                <a:effectLst/>
                <a:latin typeface="Söhne"/>
              </a:rPr>
              <a:t>Keep in mind that once a generator expression is exhausted (all values are consumed), you cannot iterate over it again. If you need to reuse the values, you should recreate the generator expression or convert it to a list:</a:t>
            </a:r>
            <a:endParaRPr lang="en-US" dirty="0">
              <a:solidFill>
                <a:schemeClr val="bg1"/>
              </a:solidFill>
            </a:endParaRPr>
          </a:p>
        </p:txBody>
      </p:sp>
      <p:sp>
        <p:nvSpPr>
          <p:cNvPr id="4" name="Footer Placeholder 3">
            <a:extLst>
              <a:ext uri="{FF2B5EF4-FFF2-40B4-BE49-F238E27FC236}">
                <a16:creationId xmlns:a16="http://schemas.microsoft.com/office/drawing/2014/main" id="{2FCF6BE2-E9AB-EDBD-385F-9763CAAE177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454402-C04E-024E-FF4B-151E7BA7746E}"/>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85360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5AC6-D512-6426-BEF8-DEAFC73D8E3D}"/>
              </a:ext>
            </a:extLst>
          </p:cNvPr>
          <p:cNvSpPr>
            <a:spLocks noGrp="1"/>
          </p:cNvSpPr>
          <p:nvPr>
            <p:ph type="title"/>
          </p:nvPr>
        </p:nvSpPr>
        <p:spPr/>
        <p:txBody>
          <a:bodyPr>
            <a:normAutofit fontScale="90000"/>
          </a:bodyPr>
          <a:lstStyle/>
          <a:p>
            <a:r>
              <a:rPr lang="en-US" dirty="0"/>
              <a:t>Python Generator expression Continue …</a:t>
            </a:r>
          </a:p>
        </p:txBody>
      </p:sp>
      <p:sp>
        <p:nvSpPr>
          <p:cNvPr id="3" name="Content Placeholder 2">
            <a:extLst>
              <a:ext uri="{FF2B5EF4-FFF2-40B4-BE49-F238E27FC236}">
                <a16:creationId xmlns:a16="http://schemas.microsoft.com/office/drawing/2014/main" id="{1EEA368F-6680-7369-A070-E3C20359119D}"/>
              </a:ext>
            </a:extLst>
          </p:cNvPr>
          <p:cNvSpPr>
            <a:spLocks noGrp="1"/>
          </p:cNvSpPr>
          <p:nvPr>
            <p:ph idx="1"/>
          </p:nvPr>
        </p:nvSpPr>
        <p:spPr/>
        <p:txBody>
          <a:bodyPr/>
          <a:lstStyle/>
          <a:p>
            <a:pPr marL="0" indent="0">
              <a:buNone/>
            </a:pPr>
            <a:r>
              <a:rPr lang="en-US" dirty="0" err="1"/>
              <a:t>gen_expr</a:t>
            </a:r>
            <a:r>
              <a:rPr lang="en-US" dirty="0"/>
              <a:t> = (x**2 for x in range(5))</a:t>
            </a:r>
          </a:p>
          <a:p>
            <a:pPr marL="0" indent="0">
              <a:buNone/>
            </a:pPr>
            <a:r>
              <a:rPr lang="en-US" dirty="0" err="1"/>
              <a:t>gen_list</a:t>
            </a:r>
            <a:r>
              <a:rPr lang="en-US" dirty="0"/>
              <a:t> = list(</a:t>
            </a:r>
            <a:r>
              <a:rPr lang="en-US" dirty="0" err="1"/>
              <a:t>gen_expr</a:t>
            </a:r>
            <a:r>
              <a:rPr lang="en-US" dirty="0"/>
              <a:t>)</a:t>
            </a:r>
          </a:p>
          <a:p>
            <a:pPr marL="0" indent="0">
              <a:buNone/>
            </a:pPr>
            <a:endParaRPr lang="en-US" dirty="0"/>
          </a:p>
          <a:p>
            <a:pPr marL="0" indent="0">
              <a:buNone/>
            </a:pPr>
            <a:r>
              <a:rPr lang="en-US" dirty="0"/>
              <a:t># Now you can iterate over the list multiple times</a:t>
            </a:r>
          </a:p>
          <a:p>
            <a:pPr marL="0" indent="0">
              <a:buNone/>
            </a:pPr>
            <a:r>
              <a:rPr lang="en-US" dirty="0"/>
              <a:t>for value in </a:t>
            </a:r>
            <a:r>
              <a:rPr lang="en-US" dirty="0" err="1"/>
              <a:t>gen_list</a:t>
            </a:r>
            <a:r>
              <a:rPr lang="en-US" dirty="0"/>
              <a:t>:</a:t>
            </a:r>
          </a:p>
          <a:p>
            <a:pPr marL="0" indent="0">
              <a:buNone/>
            </a:pPr>
            <a:r>
              <a:rPr lang="en-US" dirty="0"/>
              <a:t>    print(value)</a:t>
            </a:r>
          </a:p>
          <a:p>
            <a:pPr marL="0" indent="0">
              <a:buNone/>
            </a:pPr>
            <a:endParaRPr lang="en-US" dirty="0"/>
          </a:p>
        </p:txBody>
      </p:sp>
      <p:sp>
        <p:nvSpPr>
          <p:cNvPr id="4" name="Footer Placeholder 3">
            <a:extLst>
              <a:ext uri="{FF2B5EF4-FFF2-40B4-BE49-F238E27FC236}">
                <a16:creationId xmlns:a16="http://schemas.microsoft.com/office/drawing/2014/main" id="{E31B1292-28A7-BD53-AF4C-EBB01264D29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BA6A0AE-4F94-3F86-601C-5D21FA02897C}"/>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251712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4025-6E8C-E4A2-E0A8-F5A7023786D1}"/>
              </a:ext>
            </a:extLst>
          </p:cNvPr>
          <p:cNvSpPr>
            <a:spLocks noGrp="1"/>
          </p:cNvSpPr>
          <p:nvPr>
            <p:ph type="title"/>
          </p:nvPr>
        </p:nvSpPr>
        <p:spPr/>
        <p:txBody>
          <a:bodyPr>
            <a:normAutofit fontScale="90000"/>
          </a:bodyPr>
          <a:lstStyle/>
          <a:p>
            <a:r>
              <a:rPr lang="en-US"/>
              <a:t>Python Generator expression Continue </a:t>
            </a:r>
            <a:r>
              <a:rPr lang="en-US" dirty="0"/>
              <a:t>…</a:t>
            </a:r>
          </a:p>
        </p:txBody>
      </p:sp>
      <p:sp>
        <p:nvSpPr>
          <p:cNvPr id="3" name="Content Placeholder 2">
            <a:extLst>
              <a:ext uri="{FF2B5EF4-FFF2-40B4-BE49-F238E27FC236}">
                <a16:creationId xmlns:a16="http://schemas.microsoft.com/office/drawing/2014/main" id="{55610EAF-0044-CA6A-33FA-EE75EAE6CE1F}"/>
              </a:ext>
            </a:extLst>
          </p:cNvPr>
          <p:cNvSpPr>
            <a:spLocks noGrp="1"/>
          </p:cNvSpPr>
          <p:nvPr>
            <p:ph idx="1"/>
          </p:nvPr>
        </p:nvSpPr>
        <p:spPr/>
        <p:txBody>
          <a:bodyPr>
            <a:normAutofit/>
          </a:bodyPr>
          <a:lstStyle/>
          <a:p>
            <a:pPr marL="0" indent="0">
              <a:buNone/>
            </a:pPr>
            <a:r>
              <a:rPr lang="en-US" dirty="0"/>
              <a:t>This way, you have the flexibility to choose between a generator expression and a list comprehension based on your specific needs and memory constraints.</a:t>
            </a:r>
          </a:p>
          <a:p>
            <a:pPr marL="0" indent="0">
              <a:buNone/>
            </a:pPr>
            <a:endParaRPr lang="en-US" dirty="0"/>
          </a:p>
        </p:txBody>
      </p:sp>
      <p:sp>
        <p:nvSpPr>
          <p:cNvPr id="4" name="Footer Placeholder 3">
            <a:extLst>
              <a:ext uri="{FF2B5EF4-FFF2-40B4-BE49-F238E27FC236}">
                <a16:creationId xmlns:a16="http://schemas.microsoft.com/office/drawing/2014/main" id="{1911F0E9-2BD0-19C0-3873-6DBCCC399F5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935A43E-4D92-0C73-55DB-ED991BAEE374}"/>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391017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Python Generator expression :</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p:txBody>
          <a:bodyPr/>
          <a:lstStyle/>
          <a:p>
            <a:pPr marL="0" indent="0">
              <a:buNone/>
            </a:pPr>
            <a:r>
              <a:rPr lang="en-US" dirty="0"/>
              <a:t>A generator expression is a concise way to create a generator in a single line. It has a syntax similar to list comprehensions but uses parentheses () instead of square brackets [].</a:t>
            </a:r>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DCD3-4832-66FC-1863-516AC0023C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AA8DAD-13EF-43F5-B0EA-EDA252932D74}"/>
              </a:ext>
            </a:extLst>
          </p:cNvPr>
          <p:cNvSpPr>
            <a:spLocks noGrp="1"/>
          </p:cNvSpPr>
          <p:nvPr>
            <p:ph idx="1"/>
          </p:nvPr>
        </p:nvSpPr>
        <p:spPr/>
        <p:txBody>
          <a:bodyPr/>
          <a:lstStyle/>
          <a:p>
            <a:pPr marL="0" indent="0">
              <a:buNone/>
            </a:pPr>
            <a:r>
              <a:rPr lang="en-US" dirty="0"/>
              <a:t>Generator expressions in Python offer several advantages, particularly in terms of memory efficiency and concise syntax. Here are some key advantages of using generator expressions</a:t>
            </a:r>
          </a:p>
        </p:txBody>
      </p:sp>
      <p:sp>
        <p:nvSpPr>
          <p:cNvPr id="4" name="Footer Placeholder 3">
            <a:extLst>
              <a:ext uri="{FF2B5EF4-FFF2-40B4-BE49-F238E27FC236}">
                <a16:creationId xmlns:a16="http://schemas.microsoft.com/office/drawing/2014/main" id="{88FE5BE2-2590-CFA4-6430-27BE441F28A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F1BA902-C445-CEF1-1C49-C89B2E1210FB}"/>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43531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D79E-564D-CD69-05F0-86EB0C0A32B0}"/>
              </a:ext>
            </a:extLst>
          </p:cNvPr>
          <p:cNvSpPr>
            <a:spLocks noGrp="1"/>
          </p:cNvSpPr>
          <p:nvPr>
            <p:ph type="title"/>
          </p:nvPr>
        </p:nvSpPr>
        <p:spPr/>
        <p:txBody>
          <a:bodyPr>
            <a:normAutofit fontScale="90000"/>
          </a:bodyPr>
          <a:lstStyle/>
          <a:p>
            <a:r>
              <a:rPr lang="en-US" dirty="0"/>
              <a:t>Advantages:</a:t>
            </a:r>
          </a:p>
        </p:txBody>
      </p:sp>
      <p:sp>
        <p:nvSpPr>
          <p:cNvPr id="3" name="Content Placeholder 2">
            <a:extLst>
              <a:ext uri="{FF2B5EF4-FFF2-40B4-BE49-F238E27FC236}">
                <a16:creationId xmlns:a16="http://schemas.microsoft.com/office/drawing/2014/main" id="{23D3D296-0E9C-1A6D-CABD-BC1336A1DE0D}"/>
              </a:ext>
            </a:extLst>
          </p:cNvPr>
          <p:cNvSpPr>
            <a:spLocks noGrp="1"/>
          </p:cNvSpPr>
          <p:nvPr>
            <p:ph idx="1"/>
          </p:nvPr>
        </p:nvSpPr>
        <p:spPr/>
        <p:txBody>
          <a:bodyPr/>
          <a:lstStyle/>
          <a:p>
            <a:pPr marL="0" indent="0">
              <a:buNone/>
            </a:pPr>
            <a:r>
              <a:rPr lang="en-US" dirty="0"/>
              <a:t>1. Memory Efficiency:</a:t>
            </a:r>
          </a:p>
          <a:p>
            <a:pPr marL="0" indent="0">
              <a:buNone/>
            </a:pPr>
            <a:endParaRPr lang="en-US" dirty="0"/>
          </a:p>
          <a:p>
            <a:pPr marL="0" indent="0">
              <a:buNone/>
            </a:pPr>
            <a:r>
              <a:rPr lang="en-US" dirty="0"/>
              <a:t>Generators produce values one at a time on-the-fly, so they are more memory-efficient compared to creating a list or other data structures that store all values in memory simultaneously.</a:t>
            </a:r>
          </a:p>
          <a:p>
            <a:pPr marL="0" indent="0">
              <a:buNone/>
            </a:pPr>
            <a:r>
              <a:rPr lang="en-US" dirty="0"/>
              <a:t>This is especially beneficial when working with large datasets or when you only need to process a portion of the data at a time.</a:t>
            </a:r>
          </a:p>
        </p:txBody>
      </p:sp>
      <p:sp>
        <p:nvSpPr>
          <p:cNvPr id="4" name="Footer Placeholder 3">
            <a:extLst>
              <a:ext uri="{FF2B5EF4-FFF2-40B4-BE49-F238E27FC236}">
                <a16:creationId xmlns:a16="http://schemas.microsoft.com/office/drawing/2014/main" id="{ECC206FF-0576-F3AD-FE61-0E9314A9179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69A700D-D813-8FF7-5FA1-6EE5242FC5F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2017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80A6-416B-5BF0-F705-F3DC4C68A3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D43B8-7263-D1CC-1044-CADF2A6A9873}"/>
              </a:ext>
            </a:extLst>
          </p:cNvPr>
          <p:cNvSpPr>
            <a:spLocks noGrp="1"/>
          </p:cNvSpPr>
          <p:nvPr>
            <p:ph idx="1"/>
          </p:nvPr>
        </p:nvSpPr>
        <p:spPr/>
        <p:txBody>
          <a:bodyPr/>
          <a:lstStyle/>
          <a:p>
            <a:pPr marL="0" indent="0">
              <a:buNone/>
            </a:pPr>
            <a:r>
              <a:rPr lang="en-US" dirty="0"/>
              <a:t>2. Lazy Evaluation:</a:t>
            </a:r>
          </a:p>
          <a:p>
            <a:pPr marL="0" indent="0">
              <a:buNone/>
            </a:pPr>
            <a:endParaRPr lang="en-US" dirty="0"/>
          </a:p>
          <a:p>
            <a:pPr marL="0" indent="0">
              <a:buNone/>
            </a:pPr>
            <a:r>
              <a:rPr lang="en-US" dirty="0"/>
              <a:t>Generator expressions use lazy evaluation, meaning that values are generated as needed, not all at once. This can lead to better performance, especially when dealing with large or infinite sequences.</a:t>
            </a:r>
          </a:p>
        </p:txBody>
      </p:sp>
      <p:sp>
        <p:nvSpPr>
          <p:cNvPr id="4" name="Footer Placeholder 3">
            <a:extLst>
              <a:ext uri="{FF2B5EF4-FFF2-40B4-BE49-F238E27FC236}">
                <a16:creationId xmlns:a16="http://schemas.microsoft.com/office/drawing/2014/main" id="{D3F9CAD3-1B07-DD00-FF40-37CB832D2D3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E20D419A-E39D-0091-8BC4-3497A93DEFA1}"/>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414486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8736-6D46-EF2A-D2D6-207B5ED26A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86D2CD-FDF0-A0EB-B540-146EAB6DB3A4}"/>
              </a:ext>
            </a:extLst>
          </p:cNvPr>
          <p:cNvSpPr>
            <a:spLocks noGrp="1"/>
          </p:cNvSpPr>
          <p:nvPr>
            <p:ph idx="1"/>
          </p:nvPr>
        </p:nvSpPr>
        <p:spPr/>
        <p:txBody>
          <a:bodyPr/>
          <a:lstStyle/>
          <a:p>
            <a:pPr marL="0" indent="0">
              <a:buNone/>
            </a:pPr>
            <a:r>
              <a:rPr lang="en-US" dirty="0"/>
              <a:t>3. Conciseness:</a:t>
            </a:r>
          </a:p>
          <a:p>
            <a:pPr marL="0" indent="0">
              <a:buNone/>
            </a:pPr>
            <a:endParaRPr lang="en-US" dirty="0"/>
          </a:p>
          <a:p>
            <a:pPr marL="0" indent="0">
              <a:buNone/>
            </a:pPr>
            <a:r>
              <a:rPr lang="en-US" dirty="0"/>
              <a:t>Generator expressions use a compact and readable syntax, similar to list comprehensions. The syntax is concise, making it easy to express complex operations on </a:t>
            </a:r>
            <a:r>
              <a:rPr lang="en-US" dirty="0" err="1"/>
              <a:t>iterable</a:t>
            </a:r>
            <a:r>
              <a:rPr lang="en-US" dirty="0"/>
              <a:t> data.</a:t>
            </a:r>
          </a:p>
        </p:txBody>
      </p:sp>
      <p:sp>
        <p:nvSpPr>
          <p:cNvPr id="4" name="Footer Placeholder 3">
            <a:extLst>
              <a:ext uri="{FF2B5EF4-FFF2-40B4-BE49-F238E27FC236}">
                <a16:creationId xmlns:a16="http://schemas.microsoft.com/office/drawing/2014/main" id="{2A9D7A3E-475F-0D80-D730-F9A3206576F6}"/>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6336345-4C1D-3B50-EBF5-6B918C05F7E7}"/>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90133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DBFC-D7EB-D66D-5DB0-4CCE911F3C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5F3025-F3B0-F047-A724-C226E745D235}"/>
              </a:ext>
            </a:extLst>
          </p:cNvPr>
          <p:cNvSpPr>
            <a:spLocks noGrp="1"/>
          </p:cNvSpPr>
          <p:nvPr>
            <p:ph idx="1"/>
          </p:nvPr>
        </p:nvSpPr>
        <p:spPr/>
        <p:txBody>
          <a:bodyPr/>
          <a:lstStyle/>
          <a:p>
            <a:pPr marL="0" indent="0">
              <a:buNone/>
            </a:pPr>
            <a:r>
              <a:rPr lang="en-US" dirty="0"/>
              <a:t>4. Performance:</a:t>
            </a:r>
          </a:p>
          <a:p>
            <a:pPr marL="0" indent="0">
              <a:buNone/>
            </a:pPr>
            <a:endParaRPr lang="en-US" dirty="0"/>
          </a:p>
          <a:p>
            <a:pPr marL="0" indent="0">
              <a:buNone/>
            </a:pPr>
            <a:r>
              <a:rPr lang="en-US" dirty="0"/>
              <a:t>Due to their lazy evaluation and memory efficiency, generator expressions can often provide better performance compared to creating intermediate data structures like lists, especially in scenarios with large datasets</a:t>
            </a:r>
          </a:p>
        </p:txBody>
      </p:sp>
      <p:sp>
        <p:nvSpPr>
          <p:cNvPr id="4" name="Footer Placeholder 3">
            <a:extLst>
              <a:ext uri="{FF2B5EF4-FFF2-40B4-BE49-F238E27FC236}">
                <a16:creationId xmlns:a16="http://schemas.microsoft.com/office/drawing/2014/main" id="{4A0DE906-2BC7-D9EF-BDF5-BB3E3E3E7128}"/>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77B18B9-EFB3-B2C8-70F7-2153231D1CC8}"/>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47999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DF61-FF99-44CA-C1B8-D373118C26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B8B38B-4A59-F348-90F7-DA80D0DAF070}"/>
              </a:ext>
            </a:extLst>
          </p:cNvPr>
          <p:cNvSpPr>
            <a:spLocks noGrp="1"/>
          </p:cNvSpPr>
          <p:nvPr>
            <p:ph idx="1"/>
          </p:nvPr>
        </p:nvSpPr>
        <p:spPr/>
        <p:txBody>
          <a:bodyPr/>
          <a:lstStyle/>
          <a:p>
            <a:pPr marL="0" indent="0">
              <a:buNone/>
            </a:pPr>
            <a:r>
              <a:rPr lang="en-US" dirty="0"/>
              <a:t>5. Readability:</a:t>
            </a:r>
          </a:p>
          <a:p>
            <a:pPr marL="0" indent="0">
              <a:buNone/>
            </a:pPr>
            <a:endParaRPr lang="en-US" dirty="0"/>
          </a:p>
          <a:p>
            <a:pPr marL="0" indent="0">
              <a:buNone/>
            </a:pPr>
            <a:r>
              <a:rPr lang="en-US" dirty="0"/>
              <a:t>Generator expressions can enhance the readability of your code by allowing you to express complex operations in a single line, reducing the need for explicit loops and temporary variables</a:t>
            </a:r>
          </a:p>
        </p:txBody>
      </p:sp>
      <p:sp>
        <p:nvSpPr>
          <p:cNvPr id="4" name="Footer Placeholder 3">
            <a:extLst>
              <a:ext uri="{FF2B5EF4-FFF2-40B4-BE49-F238E27FC236}">
                <a16:creationId xmlns:a16="http://schemas.microsoft.com/office/drawing/2014/main" id="{C8049C15-5520-5DFB-55BD-A87DBFCC52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F3488DB-244C-077F-4F5A-2816AF760083}"/>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79690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E3F5-8D4E-4E39-64EF-8440EB9BB6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3C85A-3928-11A0-9ECC-1C875894965A}"/>
              </a:ext>
            </a:extLst>
          </p:cNvPr>
          <p:cNvSpPr>
            <a:spLocks noGrp="1"/>
          </p:cNvSpPr>
          <p:nvPr>
            <p:ph idx="1"/>
          </p:nvPr>
        </p:nvSpPr>
        <p:spPr/>
        <p:txBody>
          <a:bodyPr/>
          <a:lstStyle/>
          <a:p>
            <a:pPr marL="0" indent="0">
              <a:buNone/>
            </a:pPr>
            <a:r>
              <a:rPr lang="en-US" dirty="0"/>
              <a:t>6. Avoiding Unnecessary Computation:</a:t>
            </a:r>
          </a:p>
          <a:p>
            <a:pPr marL="0" indent="0">
              <a:buNone/>
            </a:pPr>
            <a:endParaRPr lang="en-US" dirty="0"/>
          </a:p>
          <a:p>
            <a:pPr marL="0" indent="0">
              <a:buNone/>
            </a:pPr>
            <a:r>
              <a:rPr lang="en-US" dirty="0"/>
              <a:t>Since generator expressions generate values on-the-fly, they can help avoid unnecessary computation. The generator stops generating values when the specified condition is met or when it reaches the end of the sequence.</a:t>
            </a:r>
          </a:p>
        </p:txBody>
      </p:sp>
      <p:sp>
        <p:nvSpPr>
          <p:cNvPr id="4" name="Footer Placeholder 3">
            <a:extLst>
              <a:ext uri="{FF2B5EF4-FFF2-40B4-BE49-F238E27FC236}">
                <a16:creationId xmlns:a16="http://schemas.microsoft.com/office/drawing/2014/main" id="{1CBB4299-6BC3-DD00-64D9-9B065458091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E531A58-CFD5-A8B7-6E7C-5D8D22F5AB7F}"/>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426585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3629</TotalTime>
  <Words>776</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About Me</vt:lpstr>
      <vt:lpstr>Python Generator expression :</vt:lpstr>
      <vt:lpstr>PowerPoint Presentation</vt:lpstr>
      <vt:lpstr>Advantages:</vt:lpstr>
      <vt:lpstr>PowerPoint Presentation</vt:lpstr>
      <vt:lpstr>PowerPoint Presentation</vt:lpstr>
      <vt:lpstr>PowerPoint Presentation</vt:lpstr>
      <vt:lpstr>PowerPoint Presentation</vt:lpstr>
      <vt:lpstr>PowerPoint Presentation</vt:lpstr>
      <vt:lpstr>Python Generator expression Continue … </vt:lpstr>
      <vt:lpstr>Python Generator expression Continue … </vt:lpstr>
      <vt:lpstr>Python Generator expression Continue …</vt:lpstr>
      <vt:lpstr>Python Generator expression Continue …</vt:lpstr>
      <vt:lpstr>Python Generator expression Continue …</vt:lpstr>
      <vt:lpstr>Python Generator expression Continue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417</cp:revision>
  <dcterms:created xsi:type="dcterms:W3CDTF">2019-09-15T04:30:17Z</dcterms:created>
  <dcterms:modified xsi:type="dcterms:W3CDTF">2024-01-09T05:40:57Z</dcterms:modified>
</cp:coreProperties>
</file>