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9"/>
  </p:notesMasterIdLst>
  <p:handoutMasterIdLst>
    <p:handoutMasterId r:id="rId10"/>
  </p:handout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FD089D-ADFB-4F43-8907-20D0D22E0C83}">
          <p14:sldIdLst>
            <p14:sldId id="257"/>
            <p14:sldId id="258"/>
            <p14:sldId id="259"/>
            <p14:sldId id="260"/>
            <p14:sldId id="261"/>
            <p14:sldId id="262"/>
            <p14:sldId id="263"/>
          </p14:sldIdLst>
        </p14:section>
        <p14:section name="Untitled Section" id="{1E42D361-1EAA-4579-8359-DF4AF4541E3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68" d="100"/>
          <a:sy n="68" d="100"/>
        </p:scale>
        <p:origin x="103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1/9/2024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1/9/2024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1/9/2024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1/9/2024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1/9/2024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1/9/2024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1/9/2024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1/9/2024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1/9/2024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1/9/2024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1/9/2024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1/9/2024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1/9/2024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1/9/2024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dirty="0"/>
              <a:t>Python Custom Iterator :</a:t>
            </a:r>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sp>
        <p:nvSpPr>
          <p:cNvPr id="8" name="Content Placeholder 7">
            <a:extLst>
              <a:ext uri="{FF2B5EF4-FFF2-40B4-BE49-F238E27FC236}">
                <a16:creationId xmlns:a16="http://schemas.microsoft.com/office/drawing/2014/main" id="{65407DAF-E6C5-8534-2484-FAB125FCC643}"/>
              </a:ext>
            </a:extLst>
          </p:cNvPr>
          <p:cNvSpPr>
            <a:spLocks noGrp="1"/>
          </p:cNvSpPr>
          <p:nvPr>
            <p:ph idx="1"/>
          </p:nvPr>
        </p:nvSpPr>
        <p:spPr/>
        <p:txBody>
          <a:bodyPr/>
          <a:lstStyle/>
          <a:p>
            <a:pPr marL="0" indent="0">
              <a:buNone/>
            </a:pPr>
            <a:r>
              <a:rPr lang="en-US" dirty="0"/>
              <a:t>In Python, an iterator is an object that allows you to iterate (loop) over a sequence of elements, one at a time, without having to know the underlying details of the sequence's implementation. Iterators are commonly used in for loops, and they provide a convenient and memory-efficient way to traverse through elements of a collection</a:t>
            </a:r>
          </a:p>
        </p:txBody>
      </p:sp>
    </p:spTree>
    <p:extLst>
      <p:ext uri="{BB962C8B-B14F-4D97-AF65-F5344CB8AC3E}">
        <p14:creationId xmlns:p14="http://schemas.microsoft.com/office/powerpoint/2010/main" val="297787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D600-997B-4F3C-92CC-FD4C39C5B65A}"/>
              </a:ext>
            </a:extLst>
          </p:cNvPr>
          <p:cNvSpPr>
            <a:spLocks noGrp="1"/>
          </p:cNvSpPr>
          <p:nvPr>
            <p:ph type="title"/>
          </p:nvPr>
        </p:nvSpPr>
        <p:spPr/>
        <p:txBody>
          <a:bodyPr>
            <a:normAutofit fontScale="90000"/>
          </a:bodyPr>
          <a:lstStyle/>
          <a:p>
            <a:r>
              <a:rPr lang="en-US" dirty="0"/>
              <a:t>Python Custom Iterator Continue … </a:t>
            </a:r>
          </a:p>
        </p:txBody>
      </p:sp>
      <p:sp>
        <p:nvSpPr>
          <p:cNvPr id="4" name="Footer Placeholder 3">
            <a:extLst>
              <a:ext uri="{FF2B5EF4-FFF2-40B4-BE49-F238E27FC236}">
                <a16:creationId xmlns:a16="http://schemas.microsoft.com/office/drawing/2014/main" id="{5BBB10BF-E462-4660-994D-8031DE89B10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CC513A6-6FC0-41AC-9258-637121F7B13C}"/>
              </a:ext>
            </a:extLst>
          </p:cNvPr>
          <p:cNvSpPr>
            <a:spLocks noGrp="1"/>
          </p:cNvSpPr>
          <p:nvPr>
            <p:ph type="sldNum" sz="quarter" idx="12"/>
          </p:nvPr>
        </p:nvSpPr>
        <p:spPr/>
        <p:txBody>
          <a:bodyPr/>
          <a:lstStyle/>
          <a:p>
            <a:fld id="{CBA38C19-DD30-46F9-A559-7559A714E450}" type="slidenum">
              <a:rPr lang="en-US" smtClean="0"/>
              <a:t>3</a:t>
            </a:fld>
            <a:endParaRPr lang="en-US"/>
          </a:p>
        </p:txBody>
      </p:sp>
      <p:sp>
        <p:nvSpPr>
          <p:cNvPr id="3" name="Content Placeholder 2">
            <a:extLst>
              <a:ext uri="{FF2B5EF4-FFF2-40B4-BE49-F238E27FC236}">
                <a16:creationId xmlns:a16="http://schemas.microsoft.com/office/drawing/2014/main" id="{E7F7A133-7452-8294-86AF-2426EEBFE97F}"/>
              </a:ext>
            </a:extLst>
          </p:cNvPr>
          <p:cNvSpPr>
            <a:spLocks noGrp="1"/>
          </p:cNvSpPr>
          <p:nvPr>
            <p:ph idx="1"/>
          </p:nvPr>
        </p:nvSpPr>
        <p:spPr/>
        <p:txBody>
          <a:bodyPr>
            <a:normAutofit/>
          </a:bodyPr>
          <a:lstStyle/>
          <a:p>
            <a:pPr marL="0" indent="0">
              <a:buNone/>
            </a:pPr>
            <a:r>
              <a:rPr lang="en-US" dirty="0"/>
              <a:t>An iterator must implement two methods:</a:t>
            </a:r>
          </a:p>
          <a:p>
            <a:pPr marL="0" indent="0">
              <a:buNone/>
            </a:pPr>
            <a:r>
              <a:rPr lang="en-US" dirty="0"/>
              <a:t>__</a:t>
            </a:r>
            <a:r>
              <a:rPr lang="en-US" dirty="0" err="1"/>
              <a:t>iter</a:t>
            </a:r>
            <a:r>
              <a:rPr lang="en-US" dirty="0"/>
              <a:t>__(): This method returns the iterator object itself. It is called when you use the </a:t>
            </a:r>
            <a:r>
              <a:rPr lang="en-US" dirty="0" err="1"/>
              <a:t>iter</a:t>
            </a:r>
            <a:r>
              <a:rPr lang="en-US" dirty="0"/>
              <a:t>() function on an object.</a:t>
            </a:r>
          </a:p>
          <a:p>
            <a:pPr marL="0" indent="0">
              <a:buNone/>
            </a:pPr>
            <a:endParaRPr lang="en-US" dirty="0"/>
          </a:p>
          <a:p>
            <a:pPr marL="0" indent="0">
              <a:buNone/>
            </a:pPr>
            <a:r>
              <a:rPr lang="en-US" dirty="0"/>
              <a:t>__next__(): This method returns the next element in the sequence. It is called when you use the next() function on an iterator. When there are no more elements, it should raise the </a:t>
            </a:r>
            <a:r>
              <a:rPr lang="en-US" dirty="0" err="1"/>
              <a:t>StopIteration</a:t>
            </a:r>
            <a:r>
              <a:rPr lang="en-US" dirty="0"/>
              <a:t> exception to signal the end of the iteration.</a:t>
            </a:r>
          </a:p>
        </p:txBody>
      </p:sp>
    </p:spTree>
    <p:extLst>
      <p:ext uri="{BB962C8B-B14F-4D97-AF65-F5344CB8AC3E}">
        <p14:creationId xmlns:p14="http://schemas.microsoft.com/office/powerpoint/2010/main" val="146818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1D31-C725-42FE-86E5-49ED6464E91C}"/>
              </a:ext>
            </a:extLst>
          </p:cNvPr>
          <p:cNvSpPr>
            <a:spLocks noGrp="1"/>
          </p:cNvSpPr>
          <p:nvPr>
            <p:ph type="title"/>
          </p:nvPr>
        </p:nvSpPr>
        <p:spPr/>
        <p:txBody>
          <a:bodyPr>
            <a:normAutofit fontScale="90000"/>
          </a:bodyPr>
          <a:lstStyle/>
          <a:p>
            <a:r>
              <a:rPr lang="en-US" dirty="0"/>
              <a:t>Python recursive function Continue… </a:t>
            </a:r>
          </a:p>
        </p:txBody>
      </p:sp>
      <p:sp>
        <p:nvSpPr>
          <p:cNvPr id="3" name="Content Placeholder 2">
            <a:extLst>
              <a:ext uri="{FF2B5EF4-FFF2-40B4-BE49-F238E27FC236}">
                <a16:creationId xmlns:a16="http://schemas.microsoft.com/office/drawing/2014/main" id="{13E142D5-CC8C-4F68-A536-14112325FC62}"/>
              </a:ext>
            </a:extLst>
          </p:cNvPr>
          <p:cNvSpPr>
            <a:spLocks noGrp="1"/>
          </p:cNvSpPr>
          <p:nvPr>
            <p:ph idx="1"/>
          </p:nvPr>
        </p:nvSpPr>
        <p:spPr/>
        <p:txBody>
          <a:bodyPr>
            <a:normAutofit lnSpcReduction="10000"/>
          </a:bodyPr>
          <a:lstStyle/>
          <a:p>
            <a:pPr marL="0" indent="0">
              <a:buNone/>
            </a:pPr>
            <a:r>
              <a:rPr lang="en-US" dirty="0"/>
              <a:t>Here's a simple example of an iterator:</a:t>
            </a:r>
          </a:p>
          <a:p>
            <a:pPr marL="0" indent="0">
              <a:buNone/>
            </a:pPr>
            <a:endParaRPr lang="en-US" dirty="0"/>
          </a:p>
          <a:p>
            <a:pPr marL="0" indent="0">
              <a:buNone/>
            </a:pPr>
            <a:r>
              <a:rPr lang="en-US" dirty="0"/>
              <a:t>class </a:t>
            </a:r>
            <a:r>
              <a:rPr lang="en-US" dirty="0" err="1"/>
              <a:t>MyIterator</a:t>
            </a:r>
            <a:r>
              <a:rPr lang="en-US" dirty="0"/>
              <a:t>:</a:t>
            </a:r>
          </a:p>
          <a:p>
            <a:pPr marL="0" indent="0">
              <a:buNone/>
            </a:pPr>
            <a:r>
              <a:rPr lang="en-US" dirty="0"/>
              <a:t>    def __</a:t>
            </a:r>
            <a:r>
              <a:rPr lang="en-US" dirty="0" err="1"/>
              <a:t>init</a:t>
            </a:r>
            <a:r>
              <a:rPr lang="en-US" dirty="0"/>
              <a:t>__(self, start, end):</a:t>
            </a:r>
          </a:p>
          <a:p>
            <a:pPr marL="0" indent="0">
              <a:buNone/>
            </a:pPr>
            <a:r>
              <a:rPr lang="en-US" dirty="0"/>
              <a:t>        </a:t>
            </a:r>
            <a:r>
              <a:rPr lang="en-US" dirty="0" err="1"/>
              <a:t>self.current</a:t>
            </a:r>
            <a:r>
              <a:rPr lang="en-US" dirty="0"/>
              <a:t> = start</a:t>
            </a:r>
          </a:p>
          <a:p>
            <a:pPr marL="0" indent="0">
              <a:buNone/>
            </a:pPr>
            <a:r>
              <a:rPr lang="en-US" dirty="0"/>
              <a:t>        </a:t>
            </a:r>
            <a:r>
              <a:rPr lang="en-US" dirty="0" err="1"/>
              <a:t>self.end</a:t>
            </a:r>
            <a:r>
              <a:rPr lang="en-US" dirty="0"/>
              <a:t> = end</a:t>
            </a:r>
          </a:p>
          <a:p>
            <a:pPr marL="0" indent="0">
              <a:buNone/>
            </a:pPr>
            <a:endParaRPr lang="en-US" dirty="0"/>
          </a:p>
          <a:p>
            <a:pPr marL="0" indent="0">
              <a:buNone/>
            </a:pPr>
            <a:r>
              <a:rPr lang="en-US" dirty="0"/>
              <a:t>    def __</a:t>
            </a:r>
            <a:r>
              <a:rPr lang="en-US" dirty="0" err="1"/>
              <a:t>iter</a:t>
            </a:r>
            <a:r>
              <a:rPr lang="en-US" dirty="0"/>
              <a:t>__(self):</a:t>
            </a:r>
          </a:p>
          <a:p>
            <a:pPr marL="0" indent="0">
              <a:buNone/>
            </a:pPr>
            <a:r>
              <a:rPr lang="en-US" dirty="0"/>
              <a:t>        return self</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3B26491E-7257-497F-B433-2078B259339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B6279B-7B7D-446E-9E0D-449876861E9D}"/>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400963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E84A-DE43-BD39-BB9E-E3D20942053E}"/>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95DAAB0A-DDBB-2989-452B-B23D78340DC2}"/>
              </a:ext>
            </a:extLst>
          </p:cNvPr>
          <p:cNvSpPr>
            <a:spLocks noGrp="1"/>
          </p:cNvSpPr>
          <p:nvPr>
            <p:ph idx="1"/>
          </p:nvPr>
        </p:nvSpPr>
        <p:spPr/>
        <p:txBody>
          <a:bodyPr>
            <a:normAutofit/>
          </a:bodyPr>
          <a:lstStyle/>
          <a:p>
            <a:pPr marL="0" indent="0">
              <a:buNone/>
            </a:pPr>
            <a:r>
              <a:rPr lang="en-US" dirty="0"/>
              <a:t> def __next__(self):</a:t>
            </a:r>
          </a:p>
          <a:p>
            <a:pPr marL="0" indent="0">
              <a:buNone/>
            </a:pPr>
            <a:r>
              <a:rPr lang="en-US" dirty="0"/>
              <a:t>        if </a:t>
            </a:r>
            <a:r>
              <a:rPr lang="en-US" dirty="0" err="1"/>
              <a:t>self.current</a:t>
            </a:r>
            <a:r>
              <a:rPr lang="en-US" dirty="0"/>
              <a:t> &lt; </a:t>
            </a:r>
            <a:r>
              <a:rPr lang="en-US" dirty="0" err="1"/>
              <a:t>self.end</a:t>
            </a:r>
            <a:r>
              <a:rPr lang="en-US" dirty="0"/>
              <a:t>:</a:t>
            </a:r>
          </a:p>
          <a:p>
            <a:pPr marL="0" indent="0">
              <a:buNone/>
            </a:pPr>
            <a:r>
              <a:rPr lang="en-US" dirty="0"/>
              <a:t>            result = </a:t>
            </a:r>
            <a:r>
              <a:rPr lang="en-US" dirty="0" err="1"/>
              <a:t>self.current</a:t>
            </a:r>
            <a:endParaRPr lang="en-US" dirty="0"/>
          </a:p>
          <a:p>
            <a:pPr marL="0" indent="0">
              <a:buNone/>
            </a:pPr>
            <a:r>
              <a:rPr lang="en-US" dirty="0"/>
              <a:t>            </a:t>
            </a:r>
            <a:r>
              <a:rPr lang="en-US" dirty="0" err="1"/>
              <a:t>self.current</a:t>
            </a:r>
            <a:r>
              <a:rPr lang="en-US" dirty="0"/>
              <a:t> += 1</a:t>
            </a:r>
          </a:p>
          <a:p>
            <a:pPr marL="0" indent="0">
              <a:buNone/>
            </a:pPr>
            <a:r>
              <a:rPr lang="en-US" dirty="0"/>
              <a:t>            return result</a:t>
            </a:r>
          </a:p>
          <a:p>
            <a:pPr marL="0" indent="0">
              <a:buNone/>
            </a:pPr>
            <a:r>
              <a:rPr lang="en-US" dirty="0"/>
              <a:t>        else:</a:t>
            </a:r>
          </a:p>
          <a:p>
            <a:pPr marL="0" indent="0">
              <a:buNone/>
            </a:pPr>
            <a:r>
              <a:rPr lang="en-US" dirty="0"/>
              <a:t>            raise </a:t>
            </a:r>
            <a:r>
              <a:rPr lang="en-US" dirty="0" err="1"/>
              <a:t>StopIteration</a:t>
            </a: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B49A72F3-6F57-0AFB-F2B6-D15C0456AF1A}"/>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30D4F6D-C040-51BC-A5C0-AA06700B919B}"/>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33131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5AC6-D512-6426-BEF8-DEAFC73D8E3D}"/>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1EEA368F-6680-7369-A070-E3C20359119D}"/>
              </a:ext>
            </a:extLst>
          </p:cNvPr>
          <p:cNvSpPr>
            <a:spLocks noGrp="1"/>
          </p:cNvSpPr>
          <p:nvPr>
            <p:ph idx="1"/>
          </p:nvPr>
        </p:nvSpPr>
        <p:spPr/>
        <p:txBody>
          <a:bodyPr/>
          <a:lstStyle/>
          <a:p>
            <a:pPr marL="0" indent="0">
              <a:buNone/>
            </a:pPr>
            <a:r>
              <a:rPr lang="en-US" dirty="0"/>
              <a:t># Example usage:</a:t>
            </a:r>
          </a:p>
          <a:p>
            <a:pPr marL="0" indent="0">
              <a:buNone/>
            </a:pPr>
            <a:r>
              <a:rPr lang="en-US" dirty="0" err="1"/>
              <a:t>my_iterator</a:t>
            </a:r>
            <a:r>
              <a:rPr lang="en-US" dirty="0"/>
              <a:t> = </a:t>
            </a:r>
            <a:r>
              <a:rPr lang="en-US" dirty="0" err="1"/>
              <a:t>MyIterator</a:t>
            </a:r>
            <a:r>
              <a:rPr lang="en-US" dirty="0"/>
              <a:t>(1, 5)</a:t>
            </a:r>
          </a:p>
          <a:p>
            <a:pPr marL="0" indent="0">
              <a:buNone/>
            </a:pPr>
            <a:endParaRPr lang="en-US" dirty="0"/>
          </a:p>
          <a:p>
            <a:pPr marL="0" indent="0">
              <a:buNone/>
            </a:pPr>
            <a:r>
              <a:rPr lang="en-US" dirty="0"/>
              <a:t># Using the iterator in a for loop</a:t>
            </a:r>
          </a:p>
          <a:p>
            <a:pPr marL="0" indent="0">
              <a:buNone/>
            </a:pPr>
            <a:r>
              <a:rPr lang="en-US" dirty="0"/>
              <a:t>for value in </a:t>
            </a:r>
            <a:r>
              <a:rPr lang="en-US" dirty="0" err="1"/>
              <a:t>my_iterator</a:t>
            </a:r>
            <a:r>
              <a:rPr lang="en-US" dirty="0"/>
              <a:t>:</a:t>
            </a:r>
          </a:p>
          <a:p>
            <a:pPr marL="0" indent="0">
              <a:buNone/>
            </a:pPr>
            <a:r>
              <a:rPr lang="en-US" dirty="0"/>
              <a:t>    print(value)</a:t>
            </a:r>
          </a:p>
        </p:txBody>
      </p:sp>
      <p:sp>
        <p:nvSpPr>
          <p:cNvPr id="4" name="Footer Placeholder 3">
            <a:extLst>
              <a:ext uri="{FF2B5EF4-FFF2-40B4-BE49-F238E27FC236}">
                <a16:creationId xmlns:a16="http://schemas.microsoft.com/office/drawing/2014/main" id="{E31B1292-28A7-BD53-AF4C-EBB01264D295}"/>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4BA6A0AE-4F94-3F86-601C-5D21FA02897C}"/>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251712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4025-6E8C-E4A2-E0A8-F5A7023786D1}"/>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55610EAF-0044-CA6A-33FA-EE75EAE6CE1F}"/>
              </a:ext>
            </a:extLst>
          </p:cNvPr>
          <p:cNvSpPr>
            <a:spLocks noGrp="1"/>
          </p:cNvSpPr>
          <p:nvPr>
            <p:ph idx="1"/>
          </p:nvPr>
        </p:nvSpPr>
        <p:spPr/>
        <p:txBody>
          <a:bodyPr/>
          <a:lstStyle/>
          <a:p>
            <a:pPr marL="0" indent="0">
              <a:buNone/>
            </a:pPr>
            <a:r>
              <a:rPr lang="en-US" dirty="0"/>
              <a:t>In this example, </a:t>
            </a:r>
            <a:r>
              <a:rPr lang="en-US" dirty="0" err="1"/>
              <a:t>MyIterator</a:t>
            </a:r>
            <a:r>
              <a:rPr lang="en-US" dirty="0"/>
              <a:t> is an iterator that generates values from start to end. It can be used in a for loop to iterate over the sequence of values.</a:t>
            </a:r>
          </a:p>
          <a:p>
            <a:pPr marL="0" indent="0">
              <a:buNone/>
            </a:pPr>
            <a:r>
              <a:rPr lang="en-US" dirty="0"/>
              <a:t>It's important to note that many built-in Python objects are </a:t>
            </a:r>
            <a:r>
              <a:rPr lang="en-US" dirty="0" err="1"/>
              <a:t>iterable</a:t>
            </a:r>
            <a:r>
              <a:rPr lang="en-US" dirty="0"/>
              <a:t> and can be used in for loops. Examples include lists, tuples, dictionaries, and strings. Additionally, you can create your own custom iterators as shown in the example above. Iterators provide a clean and consistent way to iterate over different types of sequences in Python.</a:t>
            </a:r>
          </a:p>
        </p:txBody>
      </p:sp>
      <p:sp>
        <p:nvSpPr>
          <p:cNvPr id="4" name="Footer Placeholder 3">
            <a:extLst>
              <a:ext uri="{FF2B5EF4-FFF2-40B4-BE49-F238E27FC236}">
                <a16:creationId xmlns:a16="http://schemas.microsoft.com/office/drawing/2014/main" id="{1911F0E9-2BD0-19C0-3873-6DBCCC399F5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935A43E-4D92-0C73-55DB-ED991BAEE374}"/>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910179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3614</TotalTime>
  <Words>422</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About Me</vt:lpstr>
      <vt:lpstr>Python Custom Iterator :</vt:lpstr>
      <vt:lpstr>Python Custom Iterator Continue … </vt:lpstr>
      <vt:lpstr>Python recursive function Continue…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cp:lastModifiedBy>
  <cp:revision>413</cp:revision>
  <dcterms:created xsi:type="dcterms:W3CDTF">2019-09-15T04:30:17Z</dcterms:created>
  <dcterms:modified xsi:type="dcterms:W3CDTF">2024-01-09T05:00:17Z</dcterms:modified>
</cp:coreProperties>
</file>