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93" d="100"/>
          <a:sy n="93" d="100"/>
        </p:scale>
        <p:origin x="6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 smtClean="0"/>
              <a:t>G</a:t>
            </a:r>
            <a:r>
              <a:rPr lang="en-US" dirty="0" smtClean="0"/>
              <a:t>enerator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ADE9-1411-4D62-98CD-B7E51942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 Python, a generator is a special kind of iterator that allows you to iterate over a potentially large sequence of data without loading the entire sequence into memory. Generators are defined using a function with the yield keyword.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Generator Continue 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Here's a simple example of a Python generator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square_numbers</a:t>
            </a:r>
            <a:r>
              <a:rPr lang="en-US" dirty="0"/>
              <a:t>(n):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range(n):</a:t>
            </a:r>
          </a:p>
          <a:p>
            <a:pPr marL="0" indent="0">
              <a:buNone/>
            </a:pPr>
            <a:r>
              <a:rPr lang="en-US" dirty="0"/>
              <a:t>        yield </a:t>
            </a:r>
            <a:r>
              <a:rPr lang="en-US" dirty="0" err="1"/>
              <a:t>i</a:t>
            </a:r>
            <a:r>
              <a:rPr lang="en-US" dirty="0"/>
              <a:t> **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Using the generator in a loop</a:t>
            </a:r>
          </a:p>
          <a:p>
            <a:pPr marL="0" indent="0">
              <a:buNone/>
            </a:pPr>
            <a:r>
              <a:rPr lang="en-US" dirty="0"/>
              <a:t>for square in </a:t>
            </a:r>
            <a:r>
              <a:rPr lang="en-US" dirty="0" err="1"/>
              <a:t>square_numbers</a:t>
            </a:r>
            <a:r>
              <a:rPr lang="en-US" dirty="0"/>
              <a:t>(5):</a:t>
            </a:r>
          </a:p>
          <a:p>
            <a:pPr marL="0" indent="0">
              <a:buNone/>
            </a:pPr>
            <a:r>
              <a:rPr lang="en-US" dirty="0"/>
              <a:t>    print(square)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D31-C725-42FE-86E5-49ED646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Generator 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42D5-CC8C-4F68-A536-14112325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this example, the </a:t>
            </a:r>
            <a:r>
              <a:rPr lang="en-US" dirty="0" err="1"/>
              <a:t>square_numbers</a:t>
            </a:r>
            <a:r>
              <a:rPr lang="en-US" dirty="0"/>
              <a:t> function is a generator that yields the square of numbers from 0 to n-1. When you use this generator in a loop, it calculates the square of each number on the fly without creating a list of all the squares at once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You can also use the next function to manually iterate through the generator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gen = </a:t>
            </a:r>
            <a:r>
              <a:rPr lang="en-US" dirty="0" err="1"/>
              <a:t>square_numbers</a:t>
            </a:r>
            <a:r>
              <a:rPr lang="en-US" dirty="0"/>
              <a:t>(3)</a:t>
            </a:r>
          </a:p>
          <a:p>
            <a:pPr marL="0" indent="0">
              <a:buNone/>
            </a:pPr>
            <a:r>
              <a:rPr lang="en-US" dirty="0"/>
              <a:t>print(next(gen))  # prints 0</a:t>
            </a:r>
          </a:p>
          <a:p>
            <a:pPr marL="0" indent="0">
              <a:buNone/>
            </a:pPr>
            <a:r>
              <a:rPr lang="en-US" dirty="0"/>
              <a:t>print(next(gen))  # prints 1</a:t>
            </a:r>
          </a:p>
          <a:p>
            <a:pPr marL="0" indent="0">
              <a:buNone/>
            </a:pPr>
            <a:r>
              <a:rPr lang="en-US" dirty="0"/>
              <a:t>print(next(gen))  # prints 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491E-7257-497F-B433-2078B259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279B-7B7D-446E-9E0D-4498768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3B43-A575-41E6-82C6-C771D86C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Python Generator 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2EEE-5D26-4787-AE84-AA31AD61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This is useful for scenarios where you want more control over when and how much of the generator's output you consume.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Generators are particularly useful when dealing with large datasets or infinite sequences, as they allow you to generate and process data one piece at a time, reducing memory usage.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BA308-1217-41EB-A256-5B33DD9F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B236F-BE93-4F61-B886-AEE8FD70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2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3581</TotalTime>
  <Words>265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About Me</vt:lpstr>
      <vt:lpstr>Python Generator:</vt:lpstr>
      <vt:lpstr>Python Generator Continue … </vt:lpstr>
      <vt:lpstr>Python Generator … </vt:lpstr>
      <vt:lpstr>Python Generator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406</cp:revision>
  <dcterms:created xsi:type="dcterms:W3CDTF">2019-09-15T04:30:17Z</dcterms:created>
  <dcterms:modified xsi:type="dcterms:W3CDTF">2024-01-07T12:58:40Z</dcterms:modified>
</cp:coreProperties>
</file>