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D089D-ADFB-4F43-8907-20D0D22E0C83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1E42D361-1EAA-4579-8359-DF4AF4541E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unpacking operator: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Python, the unpacking operator, often denoted by the asterisk (*), is used for </a:t>
            </a: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b="1" dirty="0">
                <a:solidFill>
                  <a:schemeClr val="bg1"/>
                </a:solidFill>
              </a:rPr>
              <a:t> unpacking. It allows you to extract elements from </a:t>
            </a:r>
            <a:r>
              <a:rPr lang="en-US" b="1" dirty="0" err="1">
                <a:solidFill>
                  <a:schemeClr val="bg1"/>
                </a:solidFill>
              </a:rPr>
              <a:t>iterables</a:t>
            </a:r>
            <a:r>
              <a:rPr lang="en-US" b="1" dirty="0">
                <a:solidFill>
                  <a:schemeClr val="bg1"/>
                </a:solidFill>
              </a:rPr>
              <a:t> like lists, tuples, strings, etc., and use them as separate entities. The unpacking operator is useful in various contexts, such as function arguments, assignments, and more.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unpacking operator Continue 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are some common use cases of the unpacking operator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Function Argument Unpacking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(arg1, arg2,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print(arg1)</a:t>
            </a:r>
          </a:p>
          <a:p>
            <a:pPr marL="0" indent="0">
              <a:buNone/>
            </a:pPr>
            <a:r>
              <a:rPr lang="en-US" dirty="0"/>
              <a:t>    print(arg2)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(1, 2, 3, 4, 5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In this example, *</a:t>
            </a:r>
            <a:r>
              <a:rPr lang="en-US" dirty="0" err="1"/>
              <a:t>args</a:t>
            </a:r>
            <a:r>
              <a:rPr lang="en-US" dirty="0"/>
              <a:t> collects any additional positional arguments passed to the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unpacking operator </a:t>
            </a:r>
            <a:r>
              <a:rPr lang="en-US" dirty="0" smtClean="0"/>
              <a:t>Continue…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Unpacking in Assignments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values = [1, 2, 3, 4, 5]</a:t>
            </a:r>
          </a:p>
          <a:p>
            <a:pPr marL="0" indent="0">
              <a:buNone/>
            </a:pPr>
            <a:r>
              <a:rPr lang="en-US" dirty="0"/>
              <a:t>a, b, *rest =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print(a)    # 1</a:t>
            </a:r>
          </a:p>
          <a:p>
            <a:pPr marL="0" indent="0">
              <a:buNone/>
            </a:pPr>
            <a:r>
              <a:rPr lang="en-US" dirty="0"/>
              <a:t>print(b)    # 2</a:t>
            </a:r>
          </a:p>
          <a:p>
            <a:pPr marL="0" indent="0">
              <a:buNone/>
            </a:pPr>
            <a:r>
              <a:rPr lang="en-US" dirty="0"/>
              <a:t>print(rest) # [3, 4, 5]</a:t>
            </a:r>
          </a:p>
          <a:p>
            <a:pPr marL="0" indent="0">
              <a:buNone/>
            </a:pPr>
            <a:r>
              <a:rPr lang="en-US" dirty="0"/>
              <a:t>Here, *rest collects the remaining values in the list.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unpacking operator </a:t>
            </a:r>
            <a:r>
              <a:rPr lang="en-US" dirty="0" smtClean="0"/>
              <a:t> Continue…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Extended Unpacking with Nested Lists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err="1"/>
              <a:t>nested_list</a:t>
            </a:r>
            <a:r>
              <a:rPr lang="en-US" b="1" dirty="0"/>
              <a:t> = [1, [2, 3], 4]</a:t>
            </a:r>
          </a:p>
          <a:p>
            <a:pPr marL="0" indent="0">
              <a:buNone/>
            </a:pPr>
            <a:r>
              <a:rPr lang="en-US" b="1" dirty="0"/>
              <a:t>a, (b, c), d = </a:t>
            </a:r>
            <a:r>
              <a:rPr lang="en-US" b="1" dirty="0" err="1"/>
              <a:t>nested_list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print(a)  # 1</a:t>
            </a:r>
          </a:p>
          <a:p>
            <a:pPr marL="0" indent="0">
              <a:buNone/>
            </a:pPr>
            <a:r>
              <a:rPr lang="en-US" b="1" dirty="0"/>
              <a:t>print(b)  # 2</a:t>
            </a:r>
          </a:p>
          <a:p>
            <a:pPr marL="0" indent="0">
              <a:buNone/>
            </a:pPr>
            <a:r>
              <a:rPr lang="en-US" b="1" dirty="0"/>
              <a:t>print(c)  # 3</a:t>
            </a:r>
          </a:p>
          <a:p>
            <a:pPr marL="0" indent="0">
              <a:buNone/>
            </a:pPr>
            <a:r>
              <a:rPr lang="en-US" b="1" dirty="0"/>
              <a:t>print(d)  # 4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unpacking </a:t>
            </a:r>
            <a:r>
              <a:rPr lang="en-US" dirty="0" smtClean="0"/>
              <a:t>operator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Unpacking in Function Calls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values = [1, 2, 3]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(*values)</a:t>
            </a:r>
          </a:p>
          <a:p>
            <a:pPr marL="0" indent="0">
              <a:buNone/>
            </a:pPr>
            <a:r>
              <a:rPr lang="en-US" dirty="0"/>
              <a:t>Here, the values from the list are unpacked and passed as separate arguments to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unpacking </a:t>
            </a:r>
            <a:r>
              <a:rPr lang="en-US" dirty="0" smtClean="0"/>
              <a:t>operator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Unpacking String Characters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word = "hello"</a:t>
            </a:r>
          </a:p>
          <a:p>
            <a:pPr marL="0" indent="0">
              <a:buNone/>
            </a:pPr>
            <a:r>
              <a:rPr lang="en-US" dirty="0"/>
              <a:t>first, *rest, last =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print(first)  # 'h'</a:t>
            </a:r>
          </a:p>
          <a:p>
            <a:pPr marL="0" indent="0">
              <a:buNone/>
            </a:pPr>
            <a:r>
              <a:rPr lang="en-US" dirty="0"/>
              <a:t>print(rest)   # ['e', 'l', 'l']</a:t>
            </a:r>
          </a:p>
          <a:p>
            <a:pPr marL="0" indent="0">
              <a:buNone/>
            </a:pPr>
            <a:r>
              <a:rPr lang="en-US" dirty="0"/>
              <a:t>print(last)   # </a:t>
            </a:r>
            <a:r>
              <a:rPr lang="en-US" dirty="0" smtClean="0"/>
              <a:t>'o‘</a:t>
            </a:r>
          </a:p>
          <a:p>
            <a:pPr marL="0" indent="0">
              <a:buNone/>
            </a:pPr>
            <a:r>
              <a:rPr lang="en-US" dirty="0"/>
              <a:t>Unpacking can be applied to strings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unpacking operator is a powerful feature that enhances the flexibility and readability of your code, especially in situations where you are working with variable-length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3589</TotalTime>
  <Words>400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About Me</vt:lpstr>
      <vt:lpstr>Python unpacking operator:</vt:lpstr>
      <vt:lpstr>Python unpacking operator Continue … </vt:lpstr>
      <vt:lpstr>Python unpacking operator Continue… </vt:lpstr>
      <vt:lpstr>Python unpacking operator  Continue… </vt:lpstr>
      <vt:lpstr>Python unpacking operator Continue …</vt:lpstr>
      <vt:lpstr>Python unpacking operator Continue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407</cp:revision>
  <dcterms:created xsi:type="dcterms:W3CDTF">2019-09-15T04:30:17Z</dcterms:created>
  <dcterms:modified xsi:type="dcterms:W3CDTF">2024-01-07T13:14:59Z</dcterms:modified>
</cp:coreProperties>
</file>